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14"/>
  </p:notesMasterIdLst>
  <p:handoutMasterIdLst>
    <p:handoutMasterId r:id="rId15"/>
  </p:handoutMasterIdLst>
  <p:sldIdLst>
    <p:sldId id="270" r:id="rId2"/>
    <p:sldId id="294" r:id="rId3"/>
    <p:sldId id="319" r:id="rId4"/>
    <p:sldId id="297" r:id="rId5"/>
    <p:sldId id="296" r:id="rId6"/>
    <p:sldId id="322" r:id="rId7"/>
    <p:sldId id="323" r:id="rId8"/>
    <p:sldId id="307" r:id="rId9"/>
    <p:sldId id="321" r:id="rId10"/>
    <p:sldId id="324" r:id="rId11"/>
    <p:sldId id="325" r:id="rId12"/>
    <p:sldId id="318" r:id="rId13"/>
  </p:sldIdLst>
  <p:sldSz cx="6400800" cy="4800600"/>
  <p:notesSz cx="6858000" cy="9144000"/>
  <p:defaultTex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p:defaultTextStyle>
  <p:extLst>
    <p:ext uri="{EFAFB233-063F-42B5-8137-9DF3F51BA10A}">
      <p15:sldGuideLst xmlns:p15="http://schemas.microsoft.com/office/powerpoint/2012/main">
        <p15:guide id="1" pos="168" userDrawn="1">
          <p15:clr>
            <a:srgbClr val="A4A3A4"/>
          </p15:clr>
        </p15:guide>
        <p15:guide id="2" pos="3860" userDrawn="1">
          <p15:clr>
            <a:srgbClr val="A4A3A4"/>
          </p15:clr>
        </p15:guide>
        <p15:guide id="3" orient="horz" pos="285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9E2F"/>
    <a:srgbClr val="20073C"/>
    <a:srgbClr val="333E48"/>
    <a:srgbClr val="A0B2C8"/>
    <a:srgbClr val="9AC0C9"/>
    <a:srgbClr val="EF3340"/>
    <a:srgbClr val="00B5E2"/>
    <a:srgbClr val="325686"/>
    <a:srgbClr val="9FB8D6"/>
    <a:srgbClr val="4516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F18680-E054-41AD-8BC1-D1AEF772440D}">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941" autoAdjust="0"/>
    <p:restoredTop sz="86477" autoAdjust="0"/>
  </p:normalViewPr>
  <p:slideViewPr>
    <p:cSldViewPr snapToGrid="0">
      <p:cViewPr>
        <p:scale>
          <a:sx n="150" d="100"/>
          <a:sy n="150" d="100"/>
        </p:scale>
        <p:origin x="1614" y="204"/>
      </p:cViewPr>
      <p:guideLst>
        <p:guide pos="168"/>
        <p:guide pos="3860"/>
        <p:guide orient="horz" pos="2853"/>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howGuides="1">
      <p:cViewPr varScale="1">
        <p:scale>
          <a:sx n="80" d="100"/>
          <a:sy n="80" d="100"/>
        </p:scale>
        <p:origin x="-202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image" Target="../media/image11.emf"/><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6.png"/><Relationship Id="rId6" Type="http://schemas.openxmlformats.org/officeDocument/2006/relationships/image" Target="../media/image11.emf"/><Relationship Id="rId5" Type="http://schemas.openxmlformats.org/officeDocument/2006/relationships/image" Target="../media/image13.emf"/><Relationship Id="rId4" Type="http://schemas.openxmlformats.org/officeDocument/2006/relationships/image" Target="../media/image12.em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7352CB-1676-40A6-BB95-78FD1CDF488E}"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494C1B4B-C24D-436A-87CA-7911E983ECD4}">
      <dgm:prSet custT="1"/>
      <dgm:spPr>
        <a:blipFill rotWithShape="0">
          <a:blip xmlns:r="http://schemas.openxmlformats.org/officeDocument/2006/relationships" r:embed="rId1"/>
          <a:stretch>
            <a:fillRect/>
          </a:stretch>
        </a:blipFill>
      </dgm:spPr>
      <dgm:t>
        <a:bodyPr/>
        <a:lstStyle/>
        <a:p>
          <a:endParaRPr lang="en-US" sz="1100" b="0" dirty="0">
            <a:solidFill>
              <a:schemeClr val="tx1"/>
            </a:solidFill>
          </a:endParaRPr>
        </a:p>
      </dgm:t>
    </dgm:pt>
    <dgm:pt modelId="{C719001C-0F0E-412C-A9EA-1A370DB76376}" type="parTrans" cxnId="{3B848383-5829-4E5F-B40D-5D2BEDD2C4C9}">
      <dgm:prSet/>
      <dgm:spPr/>
      <dgm:t>
        <a:bodyPr/>
        <a:lstStyle/>
        <a:p>
          <a:endParaRPr lang="en-US"/>
        </a:p>
      </dgm:t>
    </dgm:pt>
    <dgm:pt modelId="{5A3DD447-0B47-4FB5-8471-D0A551BBC173}" type="sibTrans" cxnId="{3B848383-5829-4E5F-B40D-5D2BEDD2C4C9}">
      <dgm:prSet/>
      <dgm:spPr/>
      <dgm:t>
        <a:bodyPr/>
        <a:lstStyle/>
        <a:p>
          <a:endParaRPr lang="en-US"/>
        </a:p>
      </dgm:t>
    </dgm:pt>
    <dgm:pt modelId="{0B3B9F11-D864-4204-BF94-C25AEC150547}">
      <dgm:prSet phldrT="[Text]" custT="1"/>
      <dgm:spPr>
        <a:blipFill rotWithShape="0">
          <a:blip xmlns:r="http://schemas.openxmlformats.org/officeDocument/2006/relationships" r:embed="rId2"/>
          <a:stretch>
            <a:fillRect/>
          </a:stretch>
        </a:blipFill>
      </dgm:spPr>
      <dgm:t>
        <a:bodyPr/>
        <a:lstStyle/>
        <a:p>
          <a:endParaRPr lang="en-US" sz="1100" b="0" dirty="0">
            <a:solidFill>
              <a:schemeClr val="tx1"/>
            </a:solidFill>
          </a:endParaRPr>
        </a:p>
      </dgm:t>
    </dgm:pt>
    <dgm:pt modelId="{51F04611-1F5B-4169-A814-99B0B3F7FDCF}" type="parTrans" cxnId="{E40C3A1B-08E6-4A69-920A-CEA4FE327D5E}">
      <dgm:prSet/>
      <dgm:spPr/>
      <dgm:t>
        <a:bodyPr/>
        <a:lstStyle/>
        <a:p>
          <a:endParaRPr lang="en-US"/>
        </a:p>
      </dgm:t>
    </dgm:pt>
    <dgm:pt modelId="{D4C974BC-85AB-4BE1-8270-23D3759B16E7}" type="sibTrans" cxnId="{E40C3A1B-08E6-4A69-920A-CEA4FE327D5E}">
      <dgm:prSet/>
      <dgm:spPr/>
      <dgm:t>
        <a:bodyPr/>
        <a:lstStyle/>
        <a:p>
          <a:endParaRPr lang="en-US"/>
        </a:p>
      </dgm:t>
    </dgm:pt>
    <dgm:pt modelId="{36C97EDE-F503-4062-AE0D-1D26C3726757}">
      <dgm:prSet phldrT="[Text]" custT="1"/>
      <dgm:spPr>
        <a:blipFill rotWithShape="0">
          <a:blip xmlns:r="http://schemas.openxmlformats.org/officeDocument/2006/relationships" r:embed="rId3"/>
          <a:stretch>
            <a:fillRect/>
          </a:stretch>
        </a:blipFill>
      </dgm:spPr>
      <dgm:t>
        <a:bodyPr/>
        <a:lstStyle/>
        <a:p>
          <a:endParaRPr lang="en-US" sz="1100" b="0" dirty="0">
            <a:solidFill>
              <a:schemeClr val="tx1"/>
            </a:solidFill>
          </a:endParaRPr>
        </a:p>
      </dgm:t>
    </dgm:pt>
    <dgm:pt modelId="{51DCA2C7-DCBC-4C42-ACC5-DE70E11A56D1}" type="parTrans" cxnId="{DB850592-8D39-4B8D-A7B5-286DE2104711}">
      <dgm:prSet/>
      <dgm:spPr/>
      <dgm:t>
        <a:bodyPr/>
        <a:lstStyle/>
        <a:p>
          <a:endParaRPr lang="en-US"/>
        </a:p>
      </dgm:t>
    </dgm:pt>
    <dgm:pt modelId="{E5C89A4D-DAD5-4B35-B9F8-D066C8DA4D71}" type="sibTrans" cxnId="{DB850592-8D39-4B8D-A7B5-286DE2104711}">
      <dgm:prSet/>
      <dgm:spPr/>
      <dgm:t>
        <a:bodyPr/>
        <a:lstStyle/>
        <a:p>
          <a:endParaRPr lang="en-US"/>
        </a:p>
      </dgm:t>
    </dgm:pt>
    <dgm:pt modelId="{837A2FF9-A321-4A5A-8397-24E83F9F5E88}">
      <dgm:prSet phldrT="[Text]" custT="1"/>
      <dgm:spPr>
        <a:blipFill rotWithShape="0">
          <a:blip xmlns:r="http://schemas.openxmlformats.org/officeDocument/2006/relationships" r:embed="rId4"/>
          <a:srcRect/>
          <a:stretch>
            <a:fillRect/>
          </a:stretch>
        </a:blipFill>
      </dgm:spPr>
      <dgm:t>
        <a:bodyPr/>
        <a:lstStyle/>
        <a:p>
          <a:endParaRPr lang="en-US" sz="1100" b="0" dirty="0">
            <a:solidFill>
              <a:schemeClr val="tx1"/>
            </a:solidFill>
          </a:endParaRPr>
        </a:p>
      </dgm:t>
    </dgm:pt>
    <dgm:pt modelId="{080FE943-44F1-4FF3-9E1C-47ACA6029A81}" type="sibTrans" cxnId="{C83B5B1C-8D85-4DFB-8B80-3CF92D33CF08}">
      <dgm:prSet/>
      <dgm:spPr/>
      <dgm:t>
        <a:bodyPr/>
        <a:lstStyle/>
        <a:p>
          <a:endParaRPr lang="en-US"/>
        </a:p>
      </dgm:t>
    </dgm:pt>
    <dgm:pt modelId="{70703A00-D4D5-48AC-984F-9AED6F2A5EAD}" type="parTrans" cxnId="{C83B5B1C-8D85-4DFB-8B80-3CF92D33CF08}">
      <dgm:prSet/>
      <dgm:spPr/>
      <dgm:t>
        <a:bodyPr/>
        <a:lstStyle/>
        <a:p>
          <a:endParaRPr lang="en-US"/>
        </a:p>
      </dgm:t>
    </dgm:pt>
    <dgm:pt modelId="{AF2D2BCD-D25E-4C57-A87F-1833D5BAB1F5}">
      <dgm:prSet phldrT="[Text]"/>
      <dgm:spPr>
        <a:blipFill rotWithShape="0">
          <a:blip xmlns:r="http://schemas.openxmlformats.org/officeDocument/2006/relationships" r:embed="rId5"/>
          <a:srcRect/>
          <a:stretch>
            <a:fillRect/>
          </a:stretch>
        </a:blipFill>
      </dgm:spPr>
      <dgm:t>
        <a:bodyPr/>
        <a:lstStyle/>
        <a:p>
          <a:endParaRPr lang="en-US" b="0" dirty="0">
            <a:solidFill>
              <a:schemeClr val="tx1"/>
            </a:solidFill>
          </a:endParaRPr>
        </a:p>
      </dgm:t>
    </dgm:pt>
    <dgm:pt modelId="{C93F7C32-A213-46ED-981E-212EC5B5F3FF}" type="parTrans" cxnId="{CB85DC77-88D2-4CC1-8A63-9C655EDDA770}">
      <dgm:prSet/>
      <dgm:spPr/>
      <dgm:t>
        <a:bodyPr/>
        <a:lstStyle/>
        <a:p>
          <a:endParaRPr lang="en-US"/>
        </a:p>
      </dgm:t>
    </dgm:pt>
    <dgm:pt modelId="{8F8474A9-2B13-420A-B7CF-49011551C9E3}" type="sibTrans" cxnId="{CB85DC77-88D2-4CC1-8A63-9C655EDDA770}">
      <dgm:prSet/>
      <dgm:spPr/>
      <dgm:t>
        <a:bodyPr/>
        <a:lstStyle/>
        <a:p>
          <a:endParaRPr lang="en-US"/>
        </a:p>
      </dgm:t>
    </dgm:pt>
    <dgm:pt modelId="{F994569E-445B-498E-AC9E-A1D42C796C56}" type="pres">
      <dgm:prSet presAssocID="{E77352CB-1676-40A6-BB95-78FD1CDF488E}" presName="composite" presStyleCnt="0">
        <dgm:presLayoutVars>
          <dgm:chMax val="5"/>
          <dgm:dir/>
          <dgm:animLvl val="ctr"/>
          <dgm:resizeHandles val="exact"/>
        </dgm:presLayoutVars>
      </dgm:prSet>
      <dgm:spPr/>
    </dgm:pt>
    <dgm:pt modelId="{7CCCF39F-5AF5-4D98-9560-9B45163666B0}" type="pres">
      <dgm:prSet presAssocID="{E77352CB-1676-40A6-BB95-78FD1CDF488E}" presName="cycle" presStyleCnt="0"/>
      <dgm:spPr/>
    </dgm:pt>
    <dgm:pt modelId="{E40ACFA5-BE47-417A-A8E3-4521AB896C47}" type="pres">
      <dgm:prSet presAssocID="{E77352CB-1676-40A6-BB95-78FD1CDF488E}" presName="centerShape" presStyleCnt="0"/>
      <dgm:spPr/>
    </dgm:pt>
    <dgm:pt modelId="{51E51C3F-4993-43FA-B8D3-71E272491694}" type="pres">
      <dgm:prSet presAssocID="{E77352CB-1676-40A6-BB95-78FD1CDF488E}" presName="connSite" presStyleLbl="node1" presStyleIdx="0" presStyleCnt="6"/>
      <dgm:spPr/>
    </dgm:pt>
    <dgm:pt modelId="{5DF2D957-3681-4C59-B087-11F1FC70B491}" type="pres">
      <dgm:prSet presAssocID="{E77352CB-1676-40A6-BB95-78FD1CDF488E}" presName="visible" presStyleLbl="node1" presStyleIdx="0" presStyleCnt="6" custLinFactNeighborX="-9294" custLinFactNeighborY="-4947"/>
      <dgm:spPr>
        <a:blipFill rotWithShape="1">
          <a:blip xmlns:r="http://schemas.openxmlformats.org/officeDocument/2006/relationships" r:embed="rId6"/>
          <a:srcRect/>
          <a:stretch>
            <a:fillRect t="-6000" b="-6000"/>
          </a:stretch>
        </a:blipFill>
      </dgm:spPr>
    </dgm:pt>
    <dgm:pt modelId="{BC36A08D-7E1E-4E22-898F-B625A1BE3C43}" type="pres">
      <dgm:prSet presAssocID="{70703A00-D4D5-48AC-984F-9AED6F2A5EAD}" presName="Name25" presStyleLbl="parChTrans1D1" presStyleIdx="0" presStyleCnt="5"/>
      <dgm:spPr/>
    </dgm:pt>
    <dgm:pt modelId="{5AB7F209-AEC9-475B-9718-359D73AFC0A2}" type="pres">
      <dgm:prSet presAssocID="{837A2FF9-A321-4A5A-8397-24E83F9F5E88}" presName="node" presStyleCnt="0"/>
      <dgm:spPr/>
    </dgm:pt>
    <dgm:pt modelId="{98E239D6-3FCB-41E8-B131-949DB70EC4C0}" type="pres">
      <dgm:prSet presAssocID="{837A2FF9-A321-4A5A-8397-24E83F9F5E88}" presName="parentNode" presStyleLbl="node1" presStyleIdx="1" presStyleCnt="6" custScaleX="101084" custScaleY="102737" custLinFactNeighborX="-40406" custLinFactNeighborY="23058">
        <dgm:presLayoutVars>
          <dgm:chMax val="1"/>
          <dgm:bulletEnabled val="1"/>
        </dgm:presLayoutVars>
      </dgm:prSet>
      <dgm:spPr/>
    </dgm:pt>
    <dgm:pt modelId="{6FB371B0-279C-428F-951F-E4D12DCAE359}" type="pres">
      <dgm:prSet presAssocID="{837A2FF9-A321-4A5A-8397-24E83F9F5E88}" presName="childNode" presStyleLbl="revTx" presStyleIdx="0" presStyleCnt="0">
        <dgm:presLayoutVars>
          <dgm:bulletEnabled val="1"/>
        </dgm:presLayoutVars>
      </dgm:prSet>
      <dgm:spPr/>
    </dgm:pt>
    <dgm:pt modelId="{C4D5596E-5B77-4E8A-8582-10999F35A9E4}" type="pres">
      <dgm:prSet presAssocID="{C93F7C32-A213-46ED-981E-212EC5B5F3FF}" presName="Name25" presStyleLbl="parChTrans1D1" presStyleIdx="1" presStyleCnt="5"/>
      <dgm:spPr/>
    </dgm:pt>
    <dgm:pt modelId="{9D42B4ED-7EC0-4BEC-A578-3DD507119F22}" type="pres">
      <dgm:prSet presAssocID="{AF2D2BCD-D25E-4C57-A87F-1833D5BAB1F5}" presName="node" presStyleCnt="0"/>
      <dgm:spPr/>
    </dgm:pt>
    <dgm:pt modelId="{3FFC8CA5-51AA-4DB9-A8FA-AEADC7682969}" type="pres">
      <dgm:prSet presAssocID="{AF2D2BCD-D25E-4C57-A87F-1833D5BAB1F5}" presName="parentNode" presStyleLbl="node1" presStyleIdx="2" presStyleCnt="6" custScaleX="102537" custScaleY="99352" custLinFactX="-14644" custLinFactNeighborX="-100000" custLinFactNeighborY="32138">
        <dgm:presLayoutVars>
          <dgm:chMax val="1"/>
          <dgm:bulletEnabled val="1"/>
        </dgm:presLayoutVars>
      </dgm:prSet>
      <dgm:spPr/>
    </dgm:pt>
    <dgm:pt modelId="{13C06B00-78C2-4A8D-A6F9-8893586A455C}" type="pres">
      <dgm:prSet presAssocID="{AF2D2BCD-D25E-4C57-A87F-1833D5BAB1F5}" presName="childNode" presStyleLbl="revTx" presStyleIdx="0" presStyleCnt="0">
        <dgm:presLayoutVars>
          <dgm:bulletEnabled val="1"/>
        </dgm:presLayoutVars>
      </dgm:prSet>
      <dgm:spPr/>
    </dgm:pt>
    <dgm:pt modelId="{24CE0128-9A4F-4258-A6F7-E0D2861A1079}" type="pres">
      <dgm:prSet presAssocID="{51F04611-1F5B-4169-A814-99B0B3F7FDCF}" presName="Name25" presStyleLbl="parChTrans1D1" presStyleIdx="2" presStyleCnt="5"/>
      <dgm:spPr/>
    </dgm:pt>
    <dgm:pt modelId="{745A5BED-BF82-40CF-9F16-39E2D980AD82}" type="pres">
      <dgm:prSet presAssocID="{0B3B9F11-D864-4204-BF94-C25AEC150547}" presName="node" presStyleCnt="0"/>
      <dgm:spPr/>
    </dgm:pt>
    <dgm:pt modelId="{13B6ACE9-7719-4E1E-9E98-EE62B6635DCA}" type="pres">
      <dgm:prSet presAssocID="{0B3B9F11-D864-4204-BF94-C25AEC150547}" presName="parentNode" presStyleLbl="node1" presStyleIdx="3" presStyleCnt="6" custScaleX="131667" custScaleY="132008" custLinFactX="59067" custLinFactNeighborX="100000" custLinFactNeighborY="3612">
        <dgm:presLayoutVars>
          <dgm:chMax val="1"/>
          <dgm:bulletEnabled val="1"/>
        </dgm:presLayoutVars>
      </dgm:prSet>
      <dgm:spPr/>
    </dgm:pt>
    <dgm:pt modelId="{1DAEB1C6-0D7E-47CF-A9E2-E950C356CFFC}" type="pres">
      <dgm:prSet presAssocID="{0B3B9F11-D864-4204-BF94-C25AEC150547}" presName="childNode" presStyleLbl="revTx" presStyleIdx="0" presStyleCnt="0">
        <dgm:presLayoutVars>
          <dgm:bulletEnabled val="1"/>
        </dgm:presLayoutVars>
      </dgm:prSet>
      <dgm:spPr/>
    </dgm:pt>
    <dgm:pt modelId="{260477DD-D9D0-4169-9C55-1E1B9AE6C109}" type="pres">
      <dgm:prSet presAssocID="{51DCA2C7-DCBC-4C42-ACC5-DE70E11A56D1}" presName="Name25" presStyleLbl="parChTrans1D1" presStyleIdx="3" presStyleCnt="5"/>
      <dgm:spPr/>
    </dgm:pt>
    <dgm:pt modelId="{D4783751-19B1-48AE-9396-911ADBC2D3FA}" type="pres">
      <dgm:prSet presAssocID="{36C97EDE-F503-4062-AE0D-1D26C3726757}" presName="node" presStyleCnt="0"/>
      <dgm:spPr/>
    </dgm:pt>
    <dgm:pt modelId="{DA948174-D081-4033-975F-D9BB765A2B0F}" type="pres">
      <dgm:prSet presAssocID="{36C97EDE-F503-4062-AE0D-1D26C3726757}" presName="parentNode" presStyleLbl="node1" presStyleIdx="4" presStyleCnt="6" custScaleX="120000" custScaleY="121005" custLinFactNeighborX="-39265" custLinFactNeighborY="-50630">
        <dgm:presLayoutVars>
          <dgm:chMax val="1"/>
          <dgm:bulletEnabled val="1"/>
        </dgm:presLayoutVars>
      </dgm:prSet>
      <dgm:spPr/>
    </dgm:pt>
    <dgm:pt modelId="{4A09ED2D-E5C9-4E85-B1EB-836DB9FE640C}" type="pres">
      <dgm:prSet presAssocID="{36C97EDE-F503-4062-AE0D-1D26C3726757}" presName="childNode" presStyleLbl="revTx" presStyleIdx="0" presStyleCnt="0">
        <dgm:presLayoutVars>
          <dgm:bulletEnabled val="1"/>
        </dgm:presLayoutVars>
      </dgm:prSet>
      <dgm:spPr/>
    </dgm:pt>
    <dgm:pt modelId="{3F322F2D-F5F3-4E7C-94CD-FED9FAED8612}" type="pres">
      <dgm:prSet presAssocID="{C719001C-0F0E-412C-A9EA-1A370DB76376}" presName="Name25" presStyleLbl="parChTrans1D1" presStyleIdx="4" presStyleCnt="5"/>
      <dgm:spPr/>
    </dgm:pt>
    <dgm:pt modelId="{433B486F-9780-47BF-AE1B-3F85CC21B04A}" type="pres">
      <dgm:prSet presAssocID="{494C1B4B-C24D-436A-87CA-7911E983ECD4}" presName="node" presStyleCnt="0"/>
      <dgm:spPr/>
    </dgm:pt>
    <dgm:pt modelId="{6878CE3E-7133-4EA5-B58D-27306934A764}" type="pres">
      <dgm:prSet presAssocID="{494C1B4B-C24D-436A-87CA-7911E983ECD4}" presName="parentNode" presStyleLbl="node1" presStyleIdx="5" presStyleCnt="6" custScaleX="122894" custScaleY="117183" custLinFactX="-50715" custLinFactNeighborX="-100000" custLinFactNeighborY="-17840">
        <dgm:presLayoutVars>
          <dgm:chMax val="1"/>
          <dgm:bulletEnabled val="1"/>
        </dgm:presLayoutVars>
      </dgm:prSet>
      <dgm:spPr/>
    </dgm:pt>
    <dgm:pt modelId="{A4465023-2E3E-4C67-9E8C-636C2C785B1E}" type="pres">
      <dgm:prSet presAssocID="{494C1B4B-C24D-436A-87CA-7911E983ECD4}" presName="childNode" presStyleLbl="revTx" presStyleIdx="0" presStyleCnt="0">
        <dgm:presLayoutVars>
          <dgm:bulletEnabled val="1"/>
        </dgm:presLayoutVars>
      </dgm:prSet>
      <dgm:spPr/>
    </dgm:pt>
  </dgm:ptLst>
  <dgm:cxnLst>
    <dgm:cxn modelId="{C7136C0B-288D-1344-8778-61C3979718FA}" type="presOf" srcId="{494C1B4B-C24D-436A-87CA-7911E983ECD4}" destId="{6878CE3E-7133-4EA5-B58D-27306934A764}" srcOrd="0" destOrd="0" presId="urn:microsoft.com/office/officeart/2005/8/layout/radial2"/>
    <dgm:cxn modelId="{9A5C0C13-F5FC-E940-9AD4-76926BB10D3E}" type="presOf" srcId="{E77352CB-1676-40A6-BB95-78FD1CDF488E}" destId="{F994569E-445B-498E-AC9E-A1D42C796C56}" srcOrd="0" destOrd="0" presId="urn:microsoft.com/office/officeart/2005/8/layout/radial2"/>
    <dgm:cxn modelId="{20C48216-C071-3A4A-8E83-D1B1E8643A89}" type="presOf" srcId="{51DCA2C7-DCBC-4C42-ACC5-DE70E11A56D1}" destId="{260477DD-D9D0-4169-9C55-1E1B9AE6C109}" srcOrd="0" destOrd="0" presId="urn:microsoft.com/office/officeart/2005/8/layout/radial2"/>
    <dgm:cxn modelId="{E40C3A1B-08E6-4A69-920A-CEA4FE327D5E}" srcId="{E77352CB-1676-40A6-BB95-78FD1CDF488E}" destId="{0B3B9F11-D864-4204-BF94-C25AEC150547}" srcOrd="2" destOrd="0" parTransId="{51F04611-1F5B-4169-A814-99B0B3F7FDCF}" sibTransId="{D4C974BC-85AB-4BE1-8270-23D3759B16E7}"/>
    <dgm:cxn modelId="{C83B5B1C-8D85-4DFB-8B80-3CF92D33CF08}" srcId="{E77352CB-1676-40A6-BB95-78FD1CDF488E}" destId="{837A2FF9-A321-4A5A-8397-24E83F9F5E88}" srcOrd="0" destOrd="0" parTransId="{70703A00-D4D5-48AC-984F-9AED6F2A5EAD}" sibTransId="{080FE943-44F1-4FF3-9E1C-47ACA6029A81}"/>
    <dgm:cxn modelId="{5D5E1F5B-9D6D-452C-B657-2CA95813074F}" type="presOf" srcId="{C93F7C32-A213-46ED-981E-212EC5B5F3FF}" destId="{C4D5596E-5B77-4E8A-8582-10999F35A9E4}" srcOrd="0" destOrd="0" presId="urn:microsoft.com/office/officeart/2005/8/layout/radial2"/>
    <dgm:cxn modelId="{F6C9915D-9259-A849-984B-D4076C3F88D3}" type="presOf" srcId="{70703A00-D4D5-48AC-984F-9AED6F2A5EAD}" destId="{BC36A08D-7E1E-4E22-898F-B625A1BE3C43}" srcOrd="0" destOrd="0" presId="urn:microsoft.com/office/officeart/2005/8/layout/radial2"/>
    <dgm:cxn modelId="{CB85DC77-88D2-4CC1-8A63-9C655EDDA770}" srcId="{E77352CB-1676-40A6-BB95-78FD1CDF488E}" destId="{AF2D2BCD-D25E-4C57-A87F-1833D5BAB1F5}" srcOrd="1" destOrd="0" parTransId="{C93F7C32-A213-46ED-981E-212EC5B5F3FF}" sibTransId="{8F8474A9-2B13-420A-B7CF-49011551C9E3}"/>
    <dgm:cxn modelId="{3B848383-5829-4E5F-B40D-5D2BEDD2C4C9}" srcId="{E77352CB-1676-40A6-BB95-78FD1CDF488E}" destId="{494C1B4B-C24D-436A-87CA-7911E983ECD4}" srcOrd="4" destOrd="0" parTransId="{C719001C-0F0E-412C-A9EA-1A370DB76376}" sibTransId="{5A3DD447-0B47-4FB5-8471-D0A551BBC173}"/>
    <dgm:cxn modelId="{DB850592-8D39-4B8D-A7B5-286DE2104711}" srcId="{E77352CB-1676-40A6-BB95-78FD1CDF488E}" destId="{36C97EDE-F503-4062-AE0D-1D26C3726757}" srcOrd="3" destOrd="0" parTransId="{51DCA2C7-DCBC-4C42-ACC5-DE70E11A56D1}" sibTransId="{E5C89A4D-DAD5-4B35-B9F8-D066C8DA4D71}"/>
    <dgm:cxn modelId="{8371C392-13CC-5748-AD3B-6B58DA021580}" type="presOf" srcId="{0B3B9F11-D864-4204-BF94-C25AEC150547}" destId="{13B6ACE9-7719-4E1E-9E98-EE62B6635DCA}" srcOrd="0" destOrd="0" presId="urn:microsoft.com/office/officeart/2005/8/layout/radial2"/>
    <dgm:cxn modelId="{27DAB0A2-332C-4FAD-A2AB-F6E686696B4B}" type="presOf" srcId="{AF2D2BCD-D25E-4C57-A87F-1833D5BAB1F5}" destId="{3FFC8CA5-51AA-4DB9-A8FA-AEADC7682969}" srcOrd="0" destOrd="0" presId="urn:microsoft.com/office/officeart/2005/8/layout/radial2"/>
    <dgm:cxn modelId="{61B384A6-1133-1E4C-B774-3BBBD99FE036}" type="presOf" srcId="{837A2FF9-A321-4A5A-8397-24E83F9F5E88}" destId="{98E239D6-3FCB-41E8-B131-949DB70EC4C0}" srcOrd="0" destOrd="0" presId="urn:microsoft.com/office/officeart/2005/8/layout/radial2"/>
    <dgm:cxn modelId="{84BD30E3-C6E2-6D41-9CAF-11D275B99828}" type="presOf" srcId="{C719001C-0F0E-412C-A9EA-1A370DB76376}" destId="{3F322F2D-F5F3-4E7C-94CD-FED9FAED8612}" srcOrd="0" destOrd="0" presId="urn:microsoft.com/office/officeart/2005/8/layout/radial2"/>
    <dgm:cxn modelId="{4D2B00F3-51A9-F344-B6CA-58E4CE604BDF}" type="presOf" srcId="{51F04611-1F5B-4169-A814-99B0B3F7FDCF}" destId="{24CE0128-9A4F-4258-A6F7-E0D2861A1079}" srcOrd="0" destOrd="0" presId="urn:microsoft.com/office/officeart/2005/8/layout/radial2"/>
    <dgm:cxn modelId="{A6F93DF6-E9BA-FF4B-9AC3-199633617DEA}" type="presOf" srcId="{36C97EDE-F503-4062-AE0D-1D26C3726757}" destId="{DA948174-D081-4033-975F-D9BB765A2B0F}" srcOrd="0" destOrd="0" presId="urn:microsoft.com/office/officeart/2005/8/layout/radial2"/>
    <dgm:cxn modelId="{637D2D00-89BC-074E-A9BA-3354B8972425}" type="presParOf" srcId="{F994569E-445B-498E-AC9E-A1D42C796C56}" destId="{7CCCF39F-5AF5-4D98-9560-9B45163666B0}" srcOrd="0" destOrd="0" presId="urn:microsoft.com/office/officeart/2005/8/layout/radial2"/>
    <dgm:cxn modelId="{90664025-7E0E-FD42-A7EC-E64C64CDD308}" type="presParOf" srcId="{7CCCF39F-5AF5-4D98-9560-9B45163666B0}" destId="{E40ACFA5-BE47-417A-A8E3-4521AB896C47}" srcOrd="0" destOrd="0" presId="urn:microsoft.com/office/officeart/2005/8/layout/radial2"/>
    <dgm:cxn modelId="{8C6EA389-DD1F-7747-AAF4-312AC101DF16}" type="presParOf" srcId="{E40ACFA5-BE47-417A-A8E3-4521AB896C47}" destId="{51E51C3F-4993-43FA-B8D3-71E272491694}" srcOrd="0" destOrd="0" presId="urn:microsoft.com/office/officeart/2005/8/layout/radial2"/>
    <dgm:cxn modelId="{D3013209-BA32-D141-895A-8B556C817C00}" type="presParOf" srcId="{E40ACFA5-BE47-417A-A8E3-4521AB896C47}" destId="{5DF2D957-3681-4C59-B087-11F1FC70B491}" srcOrd="1" destOrd="0" presId="urn:microsoft.com/office/officeart/2005/8/layout/radial2"/>
    <dgm:cxn modelId="{BE73FD5D-A2FF-A240-9D00-C42B348B85B9}" type="presParOf" srcId="{7CCCF39F-5AF5-4D98-9560-9B45163666B0}" destId="{BC36A08D-7E1E-4E22-898F-B625A1BE3C43}" srcOrd="1" destOrd="0" presId="urn:microsoft.com/office/officeart/2005/8/layout/radial2"/>
    <dgm:cxn modelId="{5BCD4AD5-1FC1-B147-9140-A6361115B299}" type="presParOf" srcId="{7CCCF39F-5AF5-4D98-9560-9B45163666B0}" destId="{5AB7F209-AEC9-475B-9718-359D73AFC0A2}" srcOrd="2" destOrd="0" presId="urn:microsoft.com/office/officeart/2005/8/layout/radial2"/>
    <dgm:cxn modelId="{39ED4AD5-7BCA-E944-81B3-8C0DCCA5C259}" type="presParOf" srcId="{5AB7F209-AEC9-475B-9718-359D73AFC0A2}" destId="{98E239D6-3FCB-41E8-B131-949DB70EC4C0}" srcOrd="0" destOrd="0" presId="urn:microsoft.com/office/officeart/2005/8/layout/radial2"/>
    <dgm:cxn modelId="{13552298-D09F-0E46-A56B-42C12753ACB9}" type="presParOf" srcId="{5AB7F209-AEC9-475B-9718-359D73AFC0A2}" destId="{6FB371B0-279C-428F-951F-E4D12DCAE359}" srcOrd="1" destOrd="0" presId="urn:microsoft.com/office/officeart/2005/8/layout/radial2"/>
    <dgm:cxn modelId="{F6E62A26-9C74-407A-A632-D05139B9FFCE}" type="presParOf" srcId="{7CCCF39F-5AF5-4D98-9560-9B45163666B0}" destId="{C4D5596E-5B77-4E8A-8582-10999F35A9E4}" srcOrd="3" destOrd="0" presId="urn:microsoft.com/office/officeart/2005/8/layout/radial2"/>
    <dgm:cxn modelId="{288AB5C1-0A87-4CE7-B935-E2B1E56EFE46}" type="presParOf" srcId="{7CCCF39F-5AF5-4D98-9560-9B45163666B0}" destId="{9D42B4ED-7EC0-4BEC-A578-3DD507119F22}" srcOrd="4" destOrd="0" presId="urn:microsoft.com/office/officeart/2005/8/layout/radial2"/>
    <dgm:cxn modelId="{6C25C36F-C6A5-49B6-A31D-C4D7EFCAE229}" type="presParOf" srcId="{9D42B4ED-7EC0-4BEC-A578-3DD507119F22}" destId="{3FFC8CA5-51AA-4DB9-A8FA-AEADC7682969}" srcOrd="0" destOrd="0" presId="urn:microsoft.com/office/officeart/2005/8/layout/radial2"/>
    <dgm:cxn modelId="{D71CFEBC-008D-4BC4-B6D9-4B8A59DF8C21}" type="presParOf" srcId="{9D42B4ED-7EC0-4BEC-A578-3DD507119F22}" destId="{13C06B00-78C2-4A8D-A6F9-8893586A455C}" srcOrd="1" destOrd="0" presId="urn:microsoft.com/office/officeart/2005/8/layout/radial2"/>
    <dgm:cxn modelId="{9BA82094-BB22-2348-B479-5AF5AB869621}" type="presParOf" srcId="{7CCCF39F-5AF5-4D98-9560-9B45163666B0}" destId="{24CE0128-9A4F-4258-A6F7-E0D2861A1079}" srcOrd="5" destOrd="0" presId="urn:microsoft.com/office/officeart/2005/8/layout/radial2"/>
    <dgm:cxn modelId="{78ECFE21-6378-9040-9EB5-F1852A0887C1}" type="presParOf" srcId="{7CCCF39F-5AF5-4D98-9560-9B45163666B0}" destId="{745A5BED-BF82-40CF-9F16-39E2D980AD82}" srcOrd="6" destOrd="0" presId="urn:microsoft.com/office/officeart/2005/8/layout/radial2"/>
    <dgm:cxn modelId="{9A5176D4-5674-DD42-B9D0-327CF3C3C989}" type="presParOf" srcId="{745A5BED-BF82-40CF-9F16-39E2D980AD82}" destId="{13B6ACE9-7719-4E1E-9E98-EE62B6635DCA}" srcOrd="0" destOrd="0" presId="urn:microsoft.com/office/officeart/2005/8/layout/radial2"/>
    <dgm:cxn modelId="{088C6A7A-ABA7-3045-9CCF-6C51C90F520F}" type="presParOf" srcId="{745A5BED-BF82-40CF-9F16-39E2D980AD82}" destId="{1DAEB1C6-0D7E-47CF-A9E2-E950C356CFFC}" srcOrd="1" destOrd="0" presId="urn:microsoft.com/office/officeart/2005/8/layout/radial2"/>
    <dgm:cxn modelId="{9DAD3B89-8CC9-364E-A4BC-FEB6C3C535E1}" type="presParOf" srcId="{7CCCF39F-5AF5-4D98-9560-9B45163666B0}" destId="{260477DD-D9D0-4169-9C55-1E1B9AE6C109}" srcOrd="7" destOrd="0" presId="urn:microsoft.com/office/officeart/2005/8/layout/radial2"/>
    <dgm:cxn modelId="{C40E72A1-890D-6645-84A2-54C50A6706DF}" type="presParOf" srcId="{7CCCF39F-5AF5-4D98-9560-9B45163666B0}" destId="{D4783751-19B1-48AE-9396-911ADBC2D3FA}" srcOrd="8" destOrd="0" presId="urn:microsoft.com/office/officeart/2005/8/layout/radial2"/>
    <dgm:cxn modelId="{6F31A77A-24F3-FD48-A4FC-098075E121C0}" type="presParOf" srcId="{D4783751-19B1-48AE-9396-911ADBC2D3FA}" destId="{DA948174-D081-4033-975F-D9BB765A2B0F}" srcOrd="0" destOrd="0" presId="urn:microsoft.com/office/officeart/2005/8/layout/radial2"/>
    <dgm:cxn modelId="{06D88784-0475-7440-973E-623AB19E8604}" type="presParOf" srcId="{D4783751-19B1-48AE-9396-911ADBC2D3FA}" destId="{4A09ED2D-E5C9-4E85-B1EB-836DB9FE640C}" srcOrd="1" destOrd="0" presId="urn:microsoft.com/office/officeart/2005/8/layout/radial2"/>
    <dgm:cxn modelId="{80CE78E4-C710-B249-949C-E02D6CA59BF5}" type="presParOf" srcId="{7CCCF39F-5AF5-4D98-9560-9B45163666B0}" destId="{3F322F2D-F5F3-4E7C-94CD-FED9FAED8612}" srcOrd="9" destOrd="0" presId="urn:microsoft.com/office/officeart/2005/8/layout/radial2"/>
    <dgm:cxn modelId="{61E2BA31-559A-D446-83A1-ED06F9CEEF79}" type="presParOf" srcId="{7CCCF39F-5AF5-4D98-9560-9B45163666B0}" destId="{433B486F-9780-47BF-AE1B-3F85CC21B04A}" srcOrd="10" destOrd="0" presId="urn:microsoft.com/office/officeart/2005/8/layout/radial2"/>
    <dgm:cxn modelId="{F9952717-C696-E54A-B494-364519108675}" type="presParOf" srcId="{433B486F-9780-47BF-AE1B-3F85CC21B04A}" destId="{6878CE3E-7133-4EA5-B58D-27306934A764}" srcOrd="0" destOrd="0" presId="urn:microsoft.com/office/officeart/2005/8/layout/radial2"/>
    <dgm:cxn modelId="{C1125470-5341-2F4E-87E7-4D0888CCD409}" type="presParOf" srcId="{433B486F-9780-47BF-AE1B-3F85CC21B04A}" destId="{A4465023-2E3E-4C67-9E8C-636C2C785B1E}"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322F2D-F5F3-4E7C-94CD-FED9FAED8612}">
      <dsp:nvSpPr>
        <dsp:cNvPr id="0" name=""/>
        <dsp:cNvSpPr/>
      </dsp:nvSpPr>
      <dsp:spPr>
        <a:xfrm rot="5268474">
          <a:off x="1607615" y="3128298"/>
          <a:ext cx="843772" cy="32695"/>
        </a:xfrm>
        <a:custGeom>
          <a:avLst/>
          <a:gdLst/>
          <a:ahLst/>
          <a:cxnLst/>
          <a:rect l="0" t="0" r="0" b="0"/>
          <a:pathLst>
            <a:path>
              <a:moveTo>
                <a:pt x="0" y="16347"/>
              </a:moveTo>
              <a:lnTo>
                <a:pt x="843772" y="163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0477DD-D9D0-4169-9C55-1E1B9AE6C109}">
      <dsp:nvSpPr>
        <dsp:cNvPr id="0" name=""/>
        <dsp:cNvSpPr/>
      </dsp:nvSpPr>
      <dsp:spPr>
        <a:xfrm rot="1347085">
          <a:off x="2427635" y="2569085"/>
          <a:ext cx="685977" cy="32695"/>
        </a:xfrm>
        <a:custGeom>
          <a:avLst/>
          <a:gdLst/>
          <a:ahLst/>
          <a:cxnLst/>
          <a:rect l="0" t="0" r="0" b="0"/>
          <a:pathLst>
            <a:path>
              <a:moveTo>
                <a:pt x="0" y="16347"/>
              </a:moveTo>
              <a:lnTo>
                <a:pt x="685977" y="163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CE0128-9A4F-4258-A6F7-E0D2861A1079}">
      <dsp:nvSpPr>
        <dsp:cNvPr id="0" name=""/>
        <dsp:cNvSpPr/>
      </dsp:nvSpPr>
      <dsp:spPr>
        <a:xfrm rot="29735">
          <a:off x="2453589" y="2262848"/>
          <a:ext cx="2302764" cy="32695"/>
        </a:xfrm>
        <a:custGeom>
          <a:avLst/>
          <a:gdLst/>
          <a:ahLst/>
          <a:cxnLst/>
          <a:rect l="0" t="0" r="0" b="0"/>
          <a:pathLst>
            <a:path>
              <a:moveTo>
                <a:pt x="0" y="16347"/>
              </a:moveTo>
              <a:lnTo>
                <a:pt x="2302764" y="163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D5596E-5B77-4E8A-8582-10999F35A9E4}">
      <dsp:nvSpPr>
        <dsp:cNvPr id="0" name=""/>
        <dsp:cNvSpPr/>
      </dsp:nvSpPr>
      <dsp:spPr>
        <a:xfrm rot="19250120">
          <a:off x="2426498" y="1799759"/>
          <a:ext cx="241545" cy="32695"/>
        </a:xfrm>
        <a:custGeom>
          <a:avLst/>
          <a:gdLst/>
          <a:ahLst/>
          <a:cxnLst/>
          <a:rect l="0" t="0" r="0" b="0"/>
          <a:pathLst>
            <a:path>
              <a:moveTo>
                <a:pt x="0" y="16347"/>
              </a:moveTo>
              <a:lnTo>
                <a:pt x="241545" y="163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36A08D-7E1E-4E22-898F-B625A1BE3C43}">
      <dsp:nvSpPr>
        <dsp:cNvPr id="0" name=""/>
        <dsp:cNvSpPr/>
      </dsp:nvSpPr>
      <dsp:spPr>
        <a:xfrm rot="17942037">
          <a:off x="1981941" y="1335835"/>
          <a:ext cx="1041486" cy="32695"/>
        </a:xfrm>
        <a:custGeom>
          <a:avLst/>
          <a:gdLst/>
          <a:ahLst/>
          <a:cxnLst/>
          <a:rect l="0" t="0" r="0" b="0"/>
          <a:pathLst>
            <a:path>
              <a:moveTo>
                <a:pt x="0" y="16347"/>
              </a:moveTo>
              <a:lnTo>
                <a:pt x="1041486" y="163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F2D957-3681-4C59-B087-11F1FC70B491}">
      <dsp:nvSpPr>
        <dsp:cNvPr id="0" name=""/>
        <dsp:cNvSpPr/>
      </dsp:nvSpPr>
      <dsp:spPr>
        <a:xfrm>
          <a:off x="1220289" y="1546583"/>
          <a:ext cx="1307975" cy="1307975"/>
        </a:xfrm>
        <a:prstGeom prst="ellipse">
          <a:avLst/>
        </a:prstGeom>
        <a:blipFill rotWithShape="1">
          <a:blip xmlns:r="http://schemas.openxmlformats.org/officeDocument/2006/relationships" r:embed="rId1"/>
          <a:srcRect/>
          <a:stretch>
            <a:fillRect t="-6000" b="-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E239D6-3FCB-41E8-B131-949DB70EC4C0}">
      <dsp:nvSpPr>
        <dsp:cNvPr id="0" name=""/>
        <dsp:cNvSpPr/>
      </dsp:nvSpPr>
      <dsp:spPr>
        <a:xfrm>
          <a:off x="2553665" y="142637"/>
          <a:ext cx="793292" cy="806265"/>
        </a:xfrm>
        <a:prstGeom prst="ellipse">
          <a:avLst/>
        </a:prstGeom>
        <a:blipFill rotWithShape="0">
          <a:blip xmlns:r="http://schemas.openxmlformats.org/officeDocument/2006/relationships" r:embed="rId2"/>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endParaRPr lang="en-US" sz="1100" b="0" kern="1200" dirty="0">
            <a:solidFill>
              <a:schemeClr val="tx1"/>
            </a:solidFill>
          </a:endParaRPr>
        </a:p>
      </dsp:txBody>
      <dsp:txXfrm>
        <a:off x="2669840" y="260712"/>
        <a:ext cx="560942" cy="570115"/>
      </dsp:txXfrm>
    </dsp:sp>
    <dsp:sp modelId="{3FFC8CA5-51AA-4DB9-A8FA-AEADC7682969}">
      <dsp:nvSpPr>
        <dsp:cNvPr id="0" name=""/>
        <dsp:cNvSpPr/>
      </dsp:nvSpPr>
      <dsp:spPr>
        <a:xfrm>
          <a:off x="2546541" y="1099118"/>
          <a:ext cx="804695" cy="779700"/>
        </a:xfrm>
        <a:prstGeom prst="ellipse">
          <a:avLst/>
        </a:prstGeom>
        <a:blipFill rotWithShape="0">
          <a:blip xmlns:r="http://schemas.openxmlformats.org/officeDocument/2006/relationships" r:embed="rId3"/>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endParaRPr lang="en-US" sz="3600" b="0" kern="1200" dirty="0">
            <a:solidFill>
              <a:schemeClr val="tx1"/>
            </a:solidFill>
          </a:endParaRPr>
        </a:p>
      </dsp:txBody>
      <dsp:txXfrm>
        <a:off x="2664386" y="1213302"/>
        <a:ext cx="569005" cy="551332"/>
      </dsp:txXfrm>
    </dsp:sp>
    <dsp:sp modelId="{13B6ACE9-7719-4E1E-9E98-EE62B6635DCA}">
      <dsp:nvSpPr>
        <dsp:cNvPr id="0" name=""/>
        <dsp:cNvSpPr/>
      </dsp:nvSpPr>
      <dsp:spPr>
        <a:xfrm>
          <a:off x="4756291" y="1775634"/>
          <a:ext cx="1033303" cy="1035979"/>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endParaRPr lang="en-US" sz="1100" b="0" kern="1200" dirty="0">
            <a:solidFill>
              <a:schemeClr val="tx1"/>
            </a:solidFill>
          </a:endParaRPr>
        </a:p>
      </dsp:txBody>
      <dsp:txXfrm>
        <a:off x="4907615" y="1927350"/>
        <a:ext cx="730655" cy="732547"/>
      </dsp:txXfrm>
    </dsp:sp>
    <dsp:sp modelId="{DA948174-D081-4033-975F-D9BB765A2B0F}">
      <dsp:nvSpPr>
        <dsp:cNvPr id="0" name=""/>
        <dsp:cNvSpPr/>
      </dsp:nvSpPr>
      <dsp:spPr>
        <a:xfrm>
          <a:off x="3052450" y="2421649"/>
          <a:ext cx="941742" cy="949629"/>
        </a:xfrm>
        <a:prstGeom prst="ellipse">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endParaRPr lang="en-US" sz="1100" b="0" kern="1200" dirty="0">
            <a:solidFill>
              <a:schemeClr val="tx1"/>
            </a:solidFill>
          </a:endParaRPr>
        </a:p>
      </dsp:txBody>
      <dsp:txXfrm>
        <a:off x="3190365" y="2560719"/>
        <a:ext cx="665912" cy="671489"/>
      </dsp:txXfrm>
    </dsp:sp>
    <dsp:sp modelId="{6878CE3E-7133-4EA5-B58D-27306934A764}">
      <dsp:nvSpPr>
        <dsp:cNvPr id="0" name=""/>
        <dsp:cNvSpPr/>
      </dsp:nvSpPr>
      <dsp:spPr>
        <a:xfrm>
          <a:off x="1581000" y="3565917"/>
          <a:ext cx="964454" cy="919635"/>
        </a:xfrm>
        <a:prstGeom prst="ellipse">
          <a:avLst/>
        </a:prstGeom>
        <a:blipFill rotWithShape="0">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endParaRPr lang="en-US" sz="1100" b="0" kern="1200" dirty="0">
            <a:solidFill>
              <a:schemeClr val="tx1"/>
            </a:solidFill>
          </a:endParaRPr>
        </a:p>
      </dsp:txBody>
      <dsp:txXfrm>
        <a:off x="1722241" y="3700594"/>
        <a:ext cx="681972" cy="650281"/>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5532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685800" y="5343560"/>
            <a:ext cx="5486400" cy="3108960"/>
          </a:xfrm>
          <a:prstGeom prst="rect">
            <a:avLst/>
          </a:prstGeom>
        </p:spPr>
        <p:txBody>
          <a:bodyPr vert="horz" lIns="91440" tIns="45720" rIns="91440" bIns="45720" rtlCol="0">
            <a:normAutofit/>
          </a:bodyPr>
          <a:lstStyle/>
          <a:p>
            <a:pPr lvl="0"/>
            <a:r>
              <a:rPr lang="en-US" dirty="0"/>
              <a:t>Click to add speech text.</a:t>
            </a:r>
          </a:p>
        </p:txBody>
      </p:sp>
      <p:sp>
        <p:nvSpPr>
          <p:cNvPr id="8" name="Slide Image Placeholder 7"/>
          <p:cNvSpPr>
            <a:spLocks noGrp="1" noRot="1" noChangeAspect="1"/>
          </p:cNvSpPr>
          <p:nvPr>
            <p:ph type="sldImg" idx="2"/>
          </p:nvPr>
        </p:nvSpPr>
        <p:spPr>
          <a:xfrm>
            <a:off x="223455" y="239186"/>
            <a:ext cx="6400800" cy="480060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3144894227"/>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Verdana" panose="020B0604030504040204" pitchFamily="34" charset="0"/>
        <a:ea typeface="+mn-ea"/>
        <a:cs typeface="+mn-cs"/>
      </a:defRPr>
    </a:lvl1pPr>
    <a:lvl2pPr marL="457200" algn="l" defTabSz="914400" rtl="0" eaLnBrk="1" latinLnBrk="0" hangingPunct="1">
      <a:defRPr sz="900" kern="1200">
        <a:solidFill>
          <a:schemeClr val="tx1"/>
        </a:solidFill>
        <a:latin typeface="+mn-lt"/>
        <a:ea typeface="+mn-ea"/>
        <a:cs typeface="+mn-cs"/>
      </a:defRPr>
    </a:lvl2pPr>
    <a:lvl3pPr marL="914400" algn="l" defTabSz="914400" rtl="0" eaLnBrk="1" latinLnBrk="0" hangingPunct="1">
      <a:defRPr sz="900" kern="1200">
        <a:solidFill>
          <a:schemeClr val="tx1"/>
        </a:solidFill>
        <a:latin typeface="+mn-lt"/>
        <a:ea typeface="+mn-ea"/>
        <a:cs typeface="+mn-cs"/>
      </a:defRPr>
    </a:lvl3pPr>
    <a:lvl4pPr marL="1371600" algn="l" defTabSz="914400" rtl="0" eaLnBrk="1" latinLnBrk="0" hangingPunct="1">
      <a:defRPr sz="900" kern="1200">
        <a:solidFill>
          <a:schemeClr val="tx1"/>
        </a:solidFill>
        <a:latin typeface="+mn-lt"/>
        <a:ea typeface="+mn-ea"/>
        <a:cs typeface="+mn-cs"/>
      </a:defRPr>
    </a:lvl4pPr>
    <a:lvl5pPr marL="1828800" algn="l" defTabSz="914400" rtl="0" eaLnBrk="1" latinLnBrk="0" hangingPunct="1">
      <a:defRPr sz="9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structions">
    <p:spTree>
      <p:nvGrpSpPr>
        <p:cNvPr id="1" name=""/>
        <p:cNvGrpSpPr/>
        <p:nvPr/>
      </p:nvGrpSpPr>
      <p:grpSpPr>
        <a:xfrm>
          <a:off x="0" y="0"/>
          <a:ext cx="0" cy="0"/>
          <a:chOff x="0" y="0"/>
          <a:chExt cx="0" cy="0"/>
        </a:xfrm>
      </p:grpSpPr>
      <p:sp>
        <p:nvSpPr>
          <p:cNvPr id="29" name="Rectangle 28"/>
          <p:cNvSpPr/>
          <p:nvPr userDrawn="1"/>
        </p:nvSpPr>
        <p:spPr bwMode="gray">
          <a:xfrm>
            <a:off x="0" y="4343400"/>
            <a:ext cx="6400800" cy="457200"/>
          </a:xfrm>
          <a:prstGeom prst="rect">
            <a:avLst/>
          </a:prstGeom>
          <a:solidFill>
            <a:srgbClr val="00990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latin typeface="Arial" panose="020B0604020202020204" pitchFamily="34" charset="0"/>
              <a:cs typeface="Arial" panose="020B0604020202020204" pitchFamily="34" charset="0"/>
            </a:endParaRPr>
          </a:p>
        </p:txBody>
      </p:sp>
      <p:sp>
        <p:nvSpPr>
          <p:cNvPr id="30" name="Rectangle 29"/>
          <p:cNvSpPr/>
          <p:nvPr userDrawn="1"/>
        </p:nvSpPr>
        <p:spPr bwMode="gray">
          <a:xfrm>
            <a:off x="2415746" y="-1"/>
            <a:ext cx="3985053" cy="1344613"/>
          </a:xfrm>
          <a:prstGeom prst="rect">
            <a:avLst/>
          </a:prstGeom>
          <a:solidFill>
            <a:srgbClr val="00990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latin typeface="Arial" panose="020B0604020202020204" pitchFamily="34" charset="0"/>
              <a:cs typeface="Arial" panose="020B0604020202020204" pitchFamily="34" charset="0"/>
            </a:endParaRPr>
          </a:p>
        </p:txBody>
      </p:sp>
      <p:sp>
        <p:nvSpPr>
          <p:cNvPr id="31" name="TextBox 30"/>
          <p:cNvSpPr txBox="1"/>
          <p:nvPr userDrawn="1"/>
        </p:nvSpPr>
        <p:spPr bwMode="gray">
          <a:xfrm>
            <a:off x="2524447" y="478265"/>
            <a:ext cx="3555082" cy="215444"/>
          </a:xfrm>
          <a:prstGeom prst="rect">
            <a:avLst/>
          </a:prstGeom>
          <a:noFill/>
        </p:spPr>
        <p:txBody>
          <a:bodyPr wrap="square" lIns="0" tIns="0" rIns="0" bIns="0" rtlCol="0">
            <a:spAutoFit/>
          </a:bodyPr>
          <a:lstStyle/>
          <a:p>
            <a:pPr>
              <a:spcBef>
                <a:spcPts val="500"/>
              </a:spcBef>
            </a:pPr>
            <a:r>
              <a:rPr lang="en-US" sz="1400" dirty="0">
                <a:solidFill>
                  <a:schemeClr val="bg1"/>
                </a:solidFill>
                <a:latin typeface="Arial" panose="020B0604020202020204" pitchFamily="34" charset="0"/>
                <a:cs typeface="Arial" panose="020B0604020202020204" pitchFamily="34" charset="0"/>
              </a:rPr>
              <a:t>All education projected presentations:</a:t>
            </a:r>
          </a:p>
        </p:txBody>
      </p:sp>
      <p:sp>
        <p:nvSpPr>
          <p:cNvPr id="32" name="TextBox 31"/>
          <p:cNvSpPr txBox="1"/>
          <p:nvPr userDrawn="1"/>
        </p:nvSpPr>
        <p:spPr bwMode="gray">
          <a:xfrm>
            <a:off x="3988950" y="830661"/>
            <a:ext cx="1052611" cy="402674"/>
          </a:xfrm>
          <a:prstGeom prst="rect">
            <a:avLst/>
          </a:prstGeom>
          <a:noFill/>
        </p:spPr>
        <p:txBody>
          <a:bodyPr wrap="square" lIns="0" tIns="0" rIns="0" bIns="0" rtlCol="0">
            <a:spAutoFit/>
          </a:bodyPr>
          <a:lstStyle/>
          <a:p>
            <a:pPr marL="112713" indent="-112713">
              <a:spcBef>
                <a:spcPts val="500"/>
              </a:spcBef>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Roundtables</a:t>
            </a:r>
          </a:p>
          <a:p>
            <a:pPr marL="112713" indent="-112713">
              <a:spcBef>
                <a:spcPts val="500"/>
              </a:spcBef>
              <a:buFont typeface="Arial" panose="020B0604020202020204" pitchFamily="34" charset="0"/>
              <a:buChar char="•"/>
            </a:pPr>
            <a:r>
              <a:rPr lang="en-US" sz="1100" dirty="0" err="1">
                <a:solidFill>
                  <a:schemeClr val="bg1"/>
                </a:solidFill>
                <a:latin typeface="Arial" panose="020B0604020202020204" pitchFamily="34" charset="0"/>
                <a:cs typeface="Arial" panose="020B0604020202020204" pitchFamily="34" charset="0"/>
              </a:rPr>
              <a:t>Onsites</a:t>
            </a:r>
            <a:endParaRPr lang="en-US" sz="1100" dirty="0">
              <a:solidFill>
                <a:schemeClr val="bg1"/>
              </a:solidFill>
              <a:latin typeface="Arial" panose="020B0604020202020204" pitchFamily="34" charset="0"/>
              <a:cs typeface="Arial" panose="020B0604020202020204" pitchFamily="34" charset="0"/>
            </a:endParaRPr>
          </a:p>
        </p:txBody>
      </p:sp>
      <p:sp>
        <p:nvSpPr>
          <p:cNvPr id="33" name="TextBox 32"/>
          <p:cNvSpPr txBox="1"/>
          <p:nvPr userDrawn="1"/>
        </p:nvSpPr>
        <p:spPr bwMode="gray">
          <a:xfrm>
            <a:off x="3966190" y="4107899"/>
            <a:ext cx="2113935" cy="107722"/>
          </a:xfrm>
          <a:prstGeom prst="rect">
            <a:avLst/>
          </a:prstGeom>
          <a:noFill/>
        </p:spPr>
        <p:txBody>
          <a:bodyPr wrap="square" lIns="0" tIns="0" rIns="0" bIns="0" rtlCol="0">
            <a:spAutoFit/>
          </a:bodyPr>
          <a:lstStyle/>
          <a:p>
            <a:pPr algn="r">
              <a:spcBef>
                <a:spcPts val="500"/>
              </a:spcBef>
            </a:pPr>
            <a:r>
              <a:rPr lang="en-US" sz="700" dirty="0">
                <a:latin typeface="Arial" panose="020B0604020202020204" pitchFamily="34" charset="0"/>
                <a:cs typeface="Arial" panose="020B0604020202020204" pitchFamily="34" charset="0"/>
              </a:rPr>
              <a:t>Slide Size: 7ꞌꞌ x 5.25ꞌꞌ </a:t>
            </a:r>
          </a:p>
        </p:txBody>
      </p:sp>
      <p:sp>
        <p:nvSpPr>
          <p:cNvPr id="34" name="TextBox 33"/>
          <p:cNvSpPr txBox="1"/>
          <p:nvPr userDrawn="1"/>
        </p:nvSpPr>
        <p:spPr bwMode="gray">
          <a:xfrm>
            <a:off x="318424" y="1546510"/>
            <a:ext cx="2011680" cy="169277"/>
          </a:xfrm>
          <a:prstGeom prst="rect">
            <a:avLst/>
          </a:prstGeom>
          <a:noFill/>
        </p:spPr>
        <p:txBody>
          <a:bodyPr wrap="square" lIns="0" tIns="0" rIns="0" bIns="0" rtlCol="0">
            <a:spAutoFit/>
          </a:bodyPr>
          <a:lstStyle/>
          <a:p>
            <a:pPr>
              <a:spcBef>
                <a:spcPts val="500"/>
              </a:spcBef>
            </a:pPr>
            <a:r>
              <a:rPr lang="en-US" sz="1100" b="1" dirty="0">
                <a:latin typeface="Arial" panose="020B0604020202020204" pitchFamily="34" charset="0"/>
                <a:cs typeface="Arial" panose="020B0604020202020204" pitchFamily="34" charset="0"/>
              </a:rPr>
              <a:t>Training</a:t>
            </a:r>
            <a:endParaRPr lang="en-US" sz="1200" b="1" dirty="0">
              <a:latin typeface="Arial" panose="020B0604020202020204" pitchFamily="34" charset="0"/>
              <a:cs typeface="Arial" panose="020B0604020202020204" pitchFamily="34" charset="0"/>
            </a:endParaRPr>
          </a:p>
        </p:txBody>
      </p:sp>
      <p:sp>
        <p:nvSpPr>
          <p:cNvPr id="35" name="TextBox 34"/>
          <p:cNvSpPr txBox="1"/>
          <p:nvPr userDrawn="1"/>
        </p:nvSpPr>
        <p:spPr bwMode="gray">
          <a:xfrm>
            <a:off x="5101561" y="830661"/>
            <a:ext cx="1097280" cy="169277"/>
          </a:xfrm>
          <a:prstGeom prst="rect">
            <a:avLst/>
          </a:prstGeom>
          <a:noFill/>
        </p:spPr>
        <p:txBody>
          <a:bodyPr wrap="square" lIns="0" tIns="0" rIns="0" bIns="0" rtlCol="0">
            <a:spAutoFit/>
          </a:bodyPr>
          <a:lstStyle/>
          <a:p>
            <a:pPr marL="112713" indent="-112713">
              <a:spcBef>
                <a:spcPts val="500"/>
              </a:spcBef>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Conferences</a:t>
            </a:r>
          </a:p>
        </p:txBody>
      </p:sp>
      <p:sp>
        <p:nvSpPr>
          <p:cNvPr id="36" name="TextBox 35"/>
          <p:cNvSpPr txBox="1"/>
          <p:nvPr userDrawn="1"/>
        </p:nvSpPr>
        <p:spPr bwMode="gray">
          <a:xfrm>
            <a:off x="2524447" y="830661"/>
            <a:ext cx="1730829" cy="402674"/>
          </a:xfrm>
          <a:prstGeom prst="rect">
            <a:avLst/>
          </a:prstGeom>
          <a:noFill/>
        </p:spPr>
        <p:txBody>
          <a:bodyPr wrap="square" lIns="0" tIns="0" rIns="0" bIns="0" rtlCol="0">
            <a:spAutoFit/>
          </a:bodyPr>
          <a:lstStyle/>
          <a:p>
            <a:pPr marL="112713" indent="-112713">
              <a:spcBef>
                <a:spcPts val="500"/>
              </a:spcBef>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National meetings</a:t>
            </a:r>
          </a:p>
          <a:p>
            <a:pPr marL="112713" indent="-112713">
              <a:spcBef>
                <a:spcPts val="500"/>
              </a:spcBef>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Webconferences</a:t>
            </a:r>
          </a:p>
        </p:txBody>
      </p:sp>
      <p:sp>
        <p:nvSpPr>
          <p:cNvPr id="37" name="TextBox 36"/>
          <p:cNvSpPr txBox="1"/>
          <p:nvPr userDrawn="1"/>
        </p:nvSpPr>
        <p:spPr bwMode="gray">
          <a:xfrm>
            <a:off x="318424" y="1803815"/>
            <a:ext cx="1880490" cy="2098010"/>
          </a:xfrm>
          <a:prstGeom prst="rect">
            <a:avLst/>
          </a:prstGeom>
          <a:noFill/>
        </p:spPr>
        <p:txBody>
          <a:bodyPr wrap="square" lIns="0" tIns="0" rIns="0" bIns="0" rtlCol="0">
            <a:spAutoFit/>
          </a:bodyPr>
          <a:lstStyle/>
          <a:p>
            <a:pPr>
              <a:spcBef>
                <a:spcPts val="500"/>
              </a:spcBef>
            </a:pPr>
            <a:r>
              <a:rPr lang="en-US" sz="900" dirty="0">
                <a:latin typeface="Arial" panose="020B0604020202020204" pitchFamily="34" charset="0"/>
                <a:cs typeface="Arial" panose="020B0604020202020204" pitchFamily="34" charset="0"/>
              </a:rPr>
              <a:t>Watch 5 videos in 7 minutes to learn everything you need to get started!</a:t>
            </a:r>
          </a:p>
          <a:p>
            <a:pPr>
              <a:spcBef>
                <a:spcPts val="600"/>
              </a:spcBef>
            </a:pPr>
            <a:r>
              <a:rPr lang="en-US" sz="900" b="1" dirty="0">
                <a:latin typeface="Arial" panose="020B0604020202020204" pitchFamily="34" charset="0"/>
                <a:cs typeface="Arial" panose="020B0604020202020204" pitchFamily="34" charset="0"/>
              </a:rPr>
              <a:t>portals.advisory.com/</a:t>
            </a:r>
            <a:r>
              <a:rPr lang="en-US" sz="900" b="1" dirty="0" err="1">
                <a:latin typeface="Arial" panose="020B0604020202020204" pitchFamily="34" charset="0"/>
                <a:cs typeface="Arial" panose="020B0604020202020204" pitchFamily="34" charset="0"/>
              </a:rPr>
              <a:t>dss</a:t>
            </a:r>
            <a:r>
              <a:rPr lang="en-US" sz="900" b="1" dirty="0">
                <a:latin typeface="Arial" panose="020B0604020202020204" pitchFamily="34" charset="0"/>
                <a:cs typeface="Arial" panose="020B0604020202020204" pitchFamily="34" charset="0"/>
              </a:rPr>
              <a:t>/</a:t>
            </a:r>
            <a:br>
              <a:rPr lang="en-US" sz="900" b="1" dirty="0">
                <a:latin typeface="Arial" panose="020B0604020202020204" pitchFamily="34" charset="0"/>
                <a:cs typeface="Arial" panose="020B0604020202020204" pitchFamily="34" charset="0"/>
              </a:rPr>
            </a:br>
            <a:r>
              <a:rPr lang="en-US" sz="900" b="1" dirty="0">
                <a:latin typeface="Arial" panose="020B0604020202020204" pitchFamily="34" charset="0"/>
                <a:cs typeface="Arial" panose="020B0604020202020204" pitchFamily="34" charset="0"/>
              </a:rPr>
              <a:t>templates/training</a:t>
            </a:r>
          </a:p>
          <a:p>
            <a:pPr marL="117475" indent="-117475">
              <a:spcBef>
                <a:spcPts val="800"/>
              </a:spcBef>
              <a:buFont typeface="+mj-lt"/>
              <a:buAutoNum type="arabicPeriod"/>
            </a:pPr>
            <a:r>
              <a:rPr lang="en-US" sz="900" dirty="0">
                <a:latin typeface="Arial" panose="020B0604020202020204" pitchFamily="34" charset="0"/>
                <a:cs typeface="Arial" panose="020B0604020202020204" pitchFamily="34" charset="0"/>
              </a:rPr>
              <a:t>Brand Overview</a:t>
            </a:r>
          </a:p>
          <a:p>
            <a:pPr marL="117475" indent="-117475">
              <a:spcBef>
                <a:spcPts val="500"/>
              </a:spcBef>
              <a:buFont typeface="+mj-lt"/>
              <a:buAutoNum type="arabicPeriod"/>
            </a:pPr>
            <a:r>
              <a:rPr lang="en-US" sz="900" dirty="0">
                <a:latin typeface="Arial" panose="020B0604020202020204" pitchFamily="34" charset="0"/>
                <a:cs typeface="Arial" panose="020B0604020202020204" pitchFamily="34" charset="0"/>
              </a:rPr>
              <a:t>Template Suite Overview</a:t>
            </a:r>
          </a:p>
          <a:p>
            <a:pPr marL="117475" indent="-117475">
              <a:spcBef>
                <a:spcPts val="500"/>
              </a:spcBef>
              <a:buFont typeface="+mj-lt"/>
              <a:buAutoNum type="arabicPeriod"/>
            </a:pPr>
            <a:r>
              <a:rPr lang="en-US" sz="900" dirty="0">
                <a:latin typeface="Arial" panose="020B0604020202020204" pitchFamily="34" charset="0"/>
                <a:cs typeface="Arial" panose="020B0604020202020204" pitchFamily="34" charset="0"/>
              </a:rPr>
              <a:t>Template Resources: GLGs, </a:t>
            </a:r>
            <a:br>
              <a:rPr lang="en-US" sz="900" dirty="0">
                <a:latin typeface="Arial" panose="020B0604020202020204" pitchFamily="34" charset="0"/>
                <a:cs typeface="Arial" panose="020B0604020202020204" pitchFamily="34" charset="0"/>
              </a:rPr>
            </a:br>
            <a:r>
              <a:rPr lang="en-US" sz="900" dirty="0">
                <a:latin typeface="Arial" panose="020B0604020202020204" pitchFamily="34" charset="0"/>
                <a:cs typeface="Arial" panose="020B0604020202020204" pitchFamily="34" charset="0"/>
              </a:rPr>
              <a:t>Icons, Logos, Photos, Charts</a:t>
            </a:r>
          </a:p>
          <a:p>
            <a:pPr marL="117475" indent="-117475">
              <a:spcBef>
                <a:spcPts val="500"/>
              </a:spcBef>
              <a:buFont typeface="+mj-lt"/>
              <a:buAutoNum type="arabicPeriod"/>
            </a:pPr>
            <a:r>
              <a:rPr lang="en-US" sz="900" dirty="0">
                <a:latin typeface="Arial" panose="020B0604020202020204" pitchFamily="34" charset="0"/>
                <a:cs typeface="Arial" panose="020B0604020202020204" pitchFamily="34" charset="0"/>
              </a:rPr>
              <a:t>Setting Up Your System: </a:t>
            </a:r>
            <a:br>
              <a:rPr lang="en-US" sz="900" dirty="0">
                <a:latin typeface="Arial" panose="020B0604020202020204" pitchFamily="34" charset="0"/>
                <a:cs typeface="Arial" panose="020B0604020202020204" pitchFamily="34" charset="0"/>
              </a:rPr>
            </a:br>
            <a:r>
              <a:rPr lang="en-US" sz="900" dirty="0">
                <a:latin typeface="Arial" panose="020B0604020202020204" pitchFamily="34" charset="0"/>
                <a:cs typeface="Arial" panose="020B0604020202020204" pitchFamily="34" charset="0"/>
              </a:rPr>
              <a:t>Work Faster and Correctly</a:t>
            </a:r>
          </a:p>
          <a:p>
            <a:pPr marL="117475" indent="-117475">
              <a:spcBef>
                <a:spcPts val="500"/>
              </a:spcBef>
              <a:buFont typeface="+mj-lt"/>
              <a:buAutoNum type="arabicPeriod"/>
            </a:pPr>
            <a:r>
              <a:rPr lang="en-US" sz="900" dirty="0">
                <a:latin typeface="Arial" panose="020B0604020202020204" pitchFamily="34" charset="0"/>
                <a:cs typeface="Arial" panose="020B0604020202020204" pitchFamily="34" charset="0"/>
              </a:rPr>
              <a:t>Design Concepts: Top 14 </a:t>
            </a:r>
            <a:br>
              <a:rPr lang="en-US" sz="900" dirty="0">
                <a:latin typeface="Arial" panose="020B0604020202020204" pitchFamily="34" charset="0"/>
                <a:cs typeface="Arial" panose="020B0604020202020204" pitchFamily="34" charset="0"/>
              </a:rPr>
            </a:br>
            <a:r>
              <a:rPr lang="en-US" sz="900" dirty="0">
                <a:latin typeface="Arial" panose="020B0604020202020204" pitchFamily="34" charset="0"/>
                <a:cs typeface="Arial" panose="020B0604020202020204" pitchFamily="34" charset="0"/>
              </a:rPr>
              <a:t>Best Practices and Rules</a:t>
            </a:r>
          </a:p>
        </p:txBody>
      </p:sp>
      <p:sp>
        <p:nvSpPr>
          <p:cNvPr id="38" name="Rectangle 37"/>
          <p:cNvSpPr/>
          <p:nvPr userDrawn="1"/>
        </p:nvSpPr>
        <p:spPr bwMode="gray">
          <a:xfrm>
            <a:off x="4349291" y="-1"/>
            <a:ext cx="1737360" cy="274320"/>
          </a:xfrm>
          <a:prstGeom prst="rect">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500"/>
              </a:spcBef>
            </a:pPr>
            <a:r>
              <a:rPr lang="en-US" sz="900" dirty="0">
                <a:solidFill>
                  <a:schemeClr val="bg1"/>
                </a:solidFill>
                <a:latin typeface="Arial" panose="020B0604020202020204" pitchFamily="34" charset="0"/>
                <a:cs typeface="Arial" panose="020B0604020202020204" pitchFamily="34" charset="0"/>
              </a:rPr>
              <a:t>Delete Slide After Reading</a:t>
            </a:r>
          </a:p>
        </p:txBody>
      </p:sp>
      <p:sp>
        <p:nvSpPr>
          <p:cNvPr id="39" name="Text Placeholder 7"/>
          <p:cNvSpPr txBox="1">
            <a:spLocks/>
          </p:cNvSpPr>
          <p:nvPr userDrawn="1"/>
        </p:nvSpPr>
        <p:spPr bwMode="gray">
          <a:xfrm>
            <a:off x="303148" y="4476355"/>
            <a:ext cx="6013684" cy="183127"/>
          </a:xfrm>
          <a:prstGeom prst="rect">
            <a:avLst/>
          </a:prstGeom>
        </p:spPr>
        <p:txBody>
          <a:bodyPr vert="horz" wrap="square" lIns="0" tIns="0" rIns="0" bIns="0"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a:spcBef>
                <a:spcPts val="2400"/>
              </a:spcBef>
              <a:buNone/>
            </a:pPr>
            <a:r>
              <a:rPr lang="en-US" sz="1200" b="1" dirty="0">
                <a:solidFill>
                  <a:schemeClr val="bg1"/>
                </a:solidFill>
                <a:latin typeface="Arial" panose="020B0604020202020204" pitchFamily="34" charset="0"/>
                <a:cs typeface="Arial" panose="020B0604020202020204" pitchFamily="34" charset="0"/>
              </a:rPr>
              <a:t>Need help? </a:t>
            </a:r>
            <a:r>
              <a:rPr lang="en-US" sz="1200" dirty="0">
                <a:solidFill>
                  <a:schemeClr val="bg1"/>
                </a:solidFill>
                <a:latin typeface="Arial" panose="020B0604020202020204" pitchFamily="34" charset="0"/>
                <a:cs typeface="Arial" panose="020B0604020202020204" pitchFamily="34" charset="0"/>
              </a:rPr>
              <a:t>Visit </a:t>
            </a:r>
            <a:r>
              <a:rPr lang="en-US" sz="1200" b="1" dirty="0">
                <a:solidFill>
                  <a:schemeClr val="bg1"/>
                </a:solidFill>
                <a:latin typeface="Arial" panose="020B0604020202020204" pitchFamily="34" charset="0"/>
                <a:cs typeface="Arial" panose="020B0604020202020204" pitchFamily="34" charset="0"/>
              </a:rPr>
              <a:t>portals.advisory.com/</a:t>
            </a:r>
            <a:r>
              <a:rPr lang="en-US" sz="1200" b="1" dirty="0" err="1">
                <a:solidFill>
                  <a:schemeClr val="bg1"/>
                </a:solidFill>
                <a:latin typeface="Arial" panose="020B0604020202020204" pitchFamily="34" charset="0"/>
                <a:cs typeface="Arial" panose="020B0604020202020204" pitchFamily="34" charset="0"/>
              </a:rPr>
              <a:t>dss</a:t>
            </a:r>
            <a:r>
              <a:rPr lang="en-US" sz="1200" dirty="0">
                <a:solidFill>
                  <a:schemeClr val="bg1"/>
                </a:solidFill>
                <a:latin typeface="Arial" panose="020B0604020202020204" pitchFamily="34" charset="0"/>
                <a:cs typeface="Arial" panose="020B0604020202020204" pitchFamily="34" charset="0"/>
              </a:rPr>
              <a:t> or email </a:t>
            </a:r>
            <a:r>
              <a:rPr lang="en-US" sz="1200" b="1" dirty="0">
                <a:solidFill>
                  <a:schemeClr val="bg1"/>
                </a:solidFill>
                <a:latin typeface="Arial" panose="020B0604020202020204" pitchFamily="34" charset="0"/>
                <a:cs typeface="Arial" panose="020B0604020202020204" pitchFamily="34" charset="0"/>
              </a:rPr>
              <a:t>dss_requests@advisory.com</a:t>
            </a:r>
          </a:p>
        </p:txBody>
      </p:sp>
      <p:sp>
        <p:nvSpPr>
          <p:cNvPr id="41" name="Rectangle 40"/>
          <p:cNvSpPr/>
          <p:nvPr userDrawn="1"/>
        </p:nvSpPr>
        <p:spPr bwMode="gray">
          <a:xfrm>
            <a:off x="0" y="-2"/>
            <a:ext cx="2368242" cy="1344613"/>
          </a:xfrm>
          <a:prstGeom prst="rect">
            <a:avLst/>
          </a:prstGeom>
          <a:solidFill>
            <a:schemeClr val="accent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latin typeface="Arial" panose="020B0604020202020204" pitchFamily="34" charset="0"/>
              <a:cs typeface="Arial" panose="020B0604020202020204" pitchFamily="34" charset="0"/>
            </a:endParaRPr>
          </a:p>
        </p:txBody>
      </p:sp>
      <p:sp>
        <p:nvSpPr>
          <p:cNvPr id="42" name="TextBox 41"/>
          <p:cNvSpPr txBox="1"/>
          <p:nvPr userDrawn="1"/>
        </p:nvSpPr>
        <p:spPr bwMode="gray">
          <a:xfrm>
            <a:off x="266830" y="66107"/>
            <a:ext cx="2055659" cy="1179810"/>
          </a:xfrm>
          <a:prstGeom prst="rect">
            <a:avLst/>
          </a:prstGeom>
          <a:noFill/>
        </p:spPr>
        <p:txBody>
          <a:bodyPr wrap="square" lIns="0" tIns="0" rIns="0" bIns="0" rtlCol="0">
            <a:spAutoFit/>
          </a:bodyPr>
          <a:lstStyle/>
          <a:p>
            <a:pPr>
              <a:lnSpc>
                <a:spcPts val="2300"/>
              </a:lnSpc>
              <a:spcBef>
                <a:spcPts val="500"/>
              </a:spcBef>
            </a:pPr>
            <a:r>
              <a:rPr lang="en-US" sz="1500" dirty="0">
                <a:solidFill>
                  <a:schemeClr val="bg1"/>
                </a:solidFill>
                <a:latin typeface="Arial" panose="020B0604020202020204" pitchFamily="34" charset="0"/>
                <a:cs typeface="Arial" panose="020B0604020202020204" pitchFamily="34" charset="0"/>
              </a:rPr>
              <a:t>Use the</a:t>
            </a:r>
            <a:br>
              <a:rPr lang="en-US" sz="2200"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2017 Royall PPT On-screen Template </a:t>
            </a:r>
            <a:r>
              <a:rPr lang="en-US" sz="1500" dirty="0">
                <a:solidFill>
                  <a:schemeClr val="bg1"/>
                </a:solidFill>
                <a:latin typeface="Arial" panose="020B0604020202020204" pitchFamily="34" charset="0"/>
                <a:cs typeface="Arial" panose="020B0604020202020204" pitchFamily="34" charset="0"/>
              </a:rPr>
              <a:t>for…</a:t>
            </a: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8748" y="1591271"/>
            <a:ext cx="3286897" cy="2465173"/>
          </a:xfrm>
          <a:prstGeom prst="rect">
            <a:avLst/>
          </a:prstGeom>
          <a:ln w="12700">
            <a:solidFill>
              <a:schemeClr val="accent3"/>
            </a:solidFill>
          </a:ln>
        </p:spPr>
      </p:pic>
    </p:spTree>
    <p:extLst>
      <p:ext uri="{BB962C8B-B14F-4D97-AF65-F5344CB8AC3E}">
        <p14:creationId xmlns:p14="http://schemas.microsoft.com/office/powerpoint/2010/main" val="4250337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mpac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279056" y="309824"/>
            <a:ext cx="3902242" cy="256480"/>
          </a:xfrm>
          <a:prstGeom prst="rect">
            <a:avLst/>
          </a:prstGeom>
        </p:spPr>
        <p:txBody>
          <a:bodyPr wrap="square" lIns="0" tIns="0" rIns="0" bIns="0" anchor="b" anchorCtr="0">
            <a:spAutoFit/>
          </a:bodyPr>
          <a:lstStyle>
            <a:lvl1pPr>
              <a:lnSpc>
                <a:spcPts val="2000"/>
              </a:lnSpc>
              <a:defRPr b="0" baseline="0">
                <a:solidFill>
                  <a:schemeClr val="accent6"/>
                </a:solidFill>
              </a:defRPr>
            </a:lvl1pPr>
          </a:lstStyle>
          <a:p>
            <a:r>
              <a:rPr lang="en-US" dirty="0"/>
              <a:t>Impact Slide Title – Rockwell 18pt</a:t>
            </a:r>
          </a:p>
        </p:txBody>
      </p:sp>
      <p:sp>
        <p:nvSpPr>
          <p:cNvPr id="6" name="Text Placeholder 5"/>
          <p:cNvSpPr>
            <a:spLocks noGrp="1"/>
          </p:cNvSpPr>
          <p:nvPr>
            <p:ph type="body" sz="quarter" idx="16" hasCustomPrompt="1"/>
          </p:nvPr>
        </p:nvSpPr>
        <p:spPr bwMode="gray">
          <a:xfrm>
            <a:off x="456965" y="604599"/>
            <a:ext cx="4025123" cy="256480"/>
          </a:xfrm>
        </p:spPr>
        <p:txBody>
          <a:bodyPr/>
          <a:lstStyle>
            <a:lvl1pPr marL="0" indent="0">
              <a:lnSpc>
                <a:spcPts val="2000"/>
              </a:lnSpc>
              <a:spcBef>
                <a:spcPts val="0"/>
              </a:spcBef>
              <a:buNone/>
              <a:defRPr sz="1800" spc="50" baseline="0">
                <a:solidFill>
                  <a:schemeClr val="bg1"/>
                </a:solidFill>
                <a:latin typeface="+mj-lt"/>
              </a:defRPr>
            </a:lvl1pPr>
          </a:lstStyle>
          <a:p>
            <a:pPr lvl="0"/>
            <a:r>
              <a:rPr lang="en-US" dirty="0"/>
              <a:t>Title Continued and Highlight</a:t>
            </a:r>
          </a:p>
        </p:txBody>
      </p:sp>
      <p:sp>
        <p:nvSpPr>
          <p:cNvPr id="15" name="Text Placeholder 14"/>
          <p:cNvSpPr>
            <a:spLocks noGrp="1"/>
          </p:cNvSpPr>
          <p:nvPr>
            <p:ph type="body" sz="quarter" idx="17" hasCustomPrompt="1"/>
          </p:nvPr>
        </p:nvSpPr>
        <p:spPr bwMode="gray">
          <a:xfrm>
            <a:off x="1010569" y="1545808"/>
            <a:ext cx="4379662" cy="1809726"/>
          </a:xfrm>
        </p:spPr>
        <p:txBody>
          <a:bodyPr/>
          <a:lstStyle>
            <a:lvl1pPr marL="0" indent="0">
              <a:lnSpc>
                <a:spcPct val="120000"/>
              </a:lnSpc>
              <a:spcBef>
                <a:spcPts val="1200"/>
              </a:spcBef>
              <a:buNone/>
              <a:defRPr sz="1400">
                <a:solidFill>
                  <a:schemeClr val="bg1"/>
                </a:solidFill>
              </a:defRPr>
            </a:lvl1pPr>
            <a:lvl2pPr marL="114300" indent="0">
              <a:lnSpc>
                <a:spcPct val="110000"/>
              </a:lnSpc>
              <a:spcBef>
                <a:spcPts val="1200"/>
              </a:spcBef>
              <a:buNone/>
              <a:defRPr sz="1400">
                <a:solidFill>
                  <a:schemeClr val="bg1"/>
                </a:solidFill>
              </a:defRPr>
            </a:lvl2pPr>
            <a:lvl3pPr marL="228600" indent="0">
              <a:lnSpc>
                <a:spcPct val="110000"/>
              </a:lnSpc>
              <a:spcBef>
                <a:spcPts val="1200"/>
              </a:spcBef>
              <a:buNone/>
              <a:defRPr sz="1400">
                <a:solidFill>
                  <a:schemeClr val="bg1"/>
                </a:solidFill>
              </a:defRPr>
            </a:lvl3pPr>
            <a:lvl4pPr marL="342900" indent="0">
              <a:lnSpc>
                <a:spcPct val="110000"/>
              </a:lnSpc>
              <a:spcBef>
                <a:spcPts val="1200"/>
              </a:spcBef>
              <a:buNone/>
              <a:defRPr sz="1400">
                <a:solidFill>
                  <a:schemeClr val="bg1"/>
                </a:solidFill>
              </a:defRPr>
            </a:lvl4pPr>
            <a:lvl5pPr marL="457200" indent="0">
              <a:lnSpc>
                <a:spcPct val="110000"/>
              </a:lnSpc>
              <a:spcBef>
                <a:spcPts val="1200"/>
              </a:spcBef>
              <a:buNone/>
              <a:defRPr sz="1400">
                <a:solidFill>
                  <a:schemeClr val="bg1"/>
                </a:solidFill>
              </a:defRPr>
            </a:lvl5pPr>
          </a:lstStyle>
          <a:p>
            <a:pPr lvl="0"/>
            <a:r>
              <a:rPr lang="en-US" dirty="0"/>
              <a:t>Use dark background (impact) slides sparingly (ex: a single quote, statistic, or large image). See sample impact slides in the EAB PPT On-screen Graphic and Layout Guide. Impact quote text – Verdana 14pt Regular. Keep quote short and minimize slide titling. Be sure to incorporate large quote graphic from the GLG. </a:t>
            </a:r>
          </a:p>
        </p:txBody>
      </p:sp>
      <p:sp>
        <p:nvSpPr>
          <p:cNvPr id="16" name="Text Placeholder 21"/>
          <p:cNvSpPr>
            <a:spLocks noGrp="1"/>
          </p:cNvSpPr>
          <p:nvPr>
            <p:ph type="body" sz="quarter" idx="18" hasCustomPrompt="1"/>
          </p:nvPr>
        </p:nvSpPr>
        <p:spPr bwMode="gray">
          <a:xfrm>
            <a:off x="4023360" y="4600545"/>
            <a:ext cx="2377440" cy="200055"/>
          </a:xfrm>
        </p:spPr>
        <p:txBody>
          <a:bodyPr rIns="64008" bIns="45720" anchor="b" anchorCtr="0"/>
          <a:lstStyle>
            <a:lvl1pPr marL="0" indent="0">
              <a:spcBef>
                <a:spcPts val="200"/>
              </a:spcBef>
              <a:buNone/>
              <a:defRPr sz="500">
                <a:solidFill>
                  <a:schemeClr val="accent2"/>
                </a:solidFill>
              </a:defRPr>
            </a:lvl1pPr>
            <a:lvl2pPr marL="114300" indent="0">
              <a:spcBef>
                <a:spcPts val="200"/>
              </a:spcBef>
              <a:buNone/>
              <a:defRPr sz="500"/>
            </a:lvl2pPr>
            <a:lvl3pPr marL="228600" indent="0">
              <a:spcBef>
                <a:spcPts val="200"/>
              </a:spcBef>
              <a:buNone/>
              <a:defRPr sz="500"/>
            </a:lvl3pPr>
            <a:lvl4pPr marL="342900" indent="0">
              <a:spcBef>
                <a:spcPts val="200"/>
              </a:spcBef>
              <a:buNone/>
              <a:defRPr sz="500"/>
            </a:lvl4pPr>
            <a:lvl5pPr marL="457200" indent="0">
              <a:spcBef>
                <a:spcPts val="200"/>
              </a:spcBef>
              <a:buNone/>
              <a:defRPr sz="500"/>
            </a:lvl5pPr>
          </a:lstStyle>
          <a:p>
            <a:pPr lvl="0"/>
            <a:r>
              <a:rPr lang="en-US" dirty="0"/>
              <a:t>Source: Click to add source. Use a single space after “Source:” and a period at the end of the source. Stretch the box to the left as needed.</a:t>
            </a:r>
          </a:p>
        </p:txBody>
      </p:sp>
      <p:sp>
        <p:nvSpPr>
          <p:cNvPr id="17" name="Text Placeholder 14"/>
          <p:cNvSpPr>
            <a:spLocks noGrp="1"/>
          </p:cNvSpPr>
          <p:nvPr>
            <p:ph type="body" sz="quarter" idx="19" hasCustomPrompt="1"/>
          </p:nvPr>
        </p:nvSpPr>
        <p:spPr bwMode="gray">
          <a:xfrm>
            <a:off x="0" y="4403825"/>
            <a:ext cx="2046204" cy="230832"/>
          </a:xfrm>
        </p:spPr>
        <p:txBody>
          <a:bodyPr lIns="64008" anchor="b" anchorCtr="0"/>
          <a:lstStyle>
            <a:lvl1pPr marL="114300" indent="-114300">
              <a:spcBef>
                <a:spcPts val="100"/>
              </a:spcBef>
              <a:buFont typeface="+mj-lt"/>
              <a:buAutoNum type="arabicParenR"/>
              <a:defRPr sz="500">
                <a:solidFill>
                  <a:schemeClr val="accent2"/>
                </a:solidFill>
              </a:defRPr>
            </a:lvl1pPr>
            <a:lvl2pPr>
              <a:spcBef>
                <a:spcPts val="200"/>
              </a:spcBef>
              <a:defRPr sz="500"/>
            </a:lvl2pPr>
            <a:lvl3pPr>
              <a:spcBef>
                <a:spcPts val="200"/>
              </a:spcBef>
              <a:defRPr sz="500"/>
            </a:lvl3pPr>
            <a:lvl4pPr>
              <a:spcBef>
                <a:spcPts val="200"/>
              </a:spcBef>
              <a:defRPr sz="500"/>
            </a:lvl4pPr>
            <a:lvl5pPr>
              <a:spcBef>
                <a:spcPts val="200"/>
              </a:spcBef>
              <a:defRPr sz="500"/>
            </a:lvl5pPr>
          </a:lstStyle>
          <a:p>
            <a:pPr lvl="0"/>
            <a:r>
              <a:rPr lang="en-US" dirty="0"/>
              <a:t>Click to add footnote. Numbers appear automatically (no additional space or tab needed). Use a period at the end of each footnote. Stretch the box to the right as needed.</a:t>
            </a:r>
          </a:p>
        </p:txBody>
      </p:sp>
      <p:sp>
        <p:nvSpPr>
          <p:cNvPr id="9" name="TextBox 8"/>
          <p:cNvSpPr txBox="1"/>
          <p:nvPr userDrawn="1"/>
        </p:nvSpPr>
        <p:spPr bwMode="gray">
          <a:xfrm>
            <a:off x="6128821" y="0"/>
            <a:ext cx="271979" cy="136961"/>
          </a:xfrm>
          <a:prstGeom prst="rect">
            <a:avLst/>
          </a:prstGeom>
          <a:noFill/>
        </p:spPr>
        <p:txBody>
          <a:bodyPr wrap="square" lIns="0" tIns="36576" rIns="45720" bIns="0" rtlCol="0">
            <a:spAutoFit/>
          </a:bodyPr>
          <a:lstStyle/>
          <a:p>
            <a:pPr algn="r">
              <a:spcBef>
                <a:spcPts val="500"/>
              </a:spcBef>
            </a:pPr>
            <a:fld id="{11A0A082-46D1-4CDC-90AB-7FACAC0B3028}" type="slidenum">
              <a:rPr lang="en-US" sz="650" smtClean="0">
                <a:solidFill>
                  <a:schemeClr val="bg1"/>
                </a:solidFill>
                <a:latin typeface="+mj-lt"/>
              </a:rPr>
              <a:t>‹#›</a:t>
            </a:fld>
            <a:endParaRPr lang="en-US" sz="650" dirty="0">
              <a:solidFill>
                <a:schemeClr val="bg1"/>
              </a:solidFill>
              <a:latin typeface="+mj-lt"/>
            </a:endParaRPr>
          </a:p>
        </p:txBody>
      </p:sp>
    </p:spTree>
    <p:extLst>
      <p:ext uri="{BB962C8B-B14F-4D97-AF65-F5344CB8AC3E}">
        <p14:creationId xmlns:p14="http://schemas.microsoft.com/office/powerpoint/2010/main" val="9065744"/>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ank (Copyright)">
    <p:spTree>
      <p:nvGrpSpPr>
        <p:cNvPr id="1" name=""/>
        <p:cNvGrpSpPr/>
        <p:nvPr/>
      </p:nvGrpSpPr>
      <p:grpSpPr>
        <a:xfrm>
          <a:off x="0" y="0"/>
          <a:ext cx="0" cy="0"/>
          <a:chOff x="0" y="0"/>
          <a:chExt cx="0" cy="0"/>
        </a:xfrm>
      </p:grpSpPr>
      <p:sp>
        <p:nvSpPr>
          <p:cNvPr id="20" name="TextBox 19"/>
          <p:cNvSpPr txBox="1"/>
          <p:nvPr userDrawn="1"/>
        </p:nvSpPr>
        <p:spPr bwMode="gray">
          <a:xfrm>
            <a:off x="6128821" y="0"/>
            <a:ext cx="271979" cy="136961"/>
          </a:xfrm>
          <a:prstGeom prst="rect">
            <a:avLst/>
          </a:prstGeom>
          <a:noFill/>
        </p:spPr>
        <p:txBody>
          <a:bodyPr wrap="square" lIns="0" tIns="36576" rIns="45720" bIns="0" rtlCol="0">
            <a:spAutoFit/>
          </a:bodyPr>
          <a:lstStyle/>
          <a:p>
            <a:pPr algn="r">
              <a:spcBef>
                <a:spcPts val="500"/>
              </a:spcBef>
            </a:pPr>
            <a:fld id="{11A0A082-46D1-4CDC-90AB-7FACAC0B3028}" type="slidenum">
              <a:rPr lang="en-US" sz="650" smtClean="0">
                <a:solidFill>
                  <a:schemeClr val="tx1"/>
                </a:solidFill>
                <a:latin typeface="+mj-lt"/>
              </a:rPr>
              <a:t>‹#›</a:t>
            </a:fld>
            <a:endParaRPr lang="en-US" sz="650" dirty="0">
              <a:solidFill>
                <a:schemeClr val="tx1"/>
              </a:solidFill>
              <a:latin typeface="+mj-lt"/>
            </a:endParaRPr>
          </a:p>
        </p:txBody>
      </p:sp>
    </p:spTree>
    <p:extLst>
      <p:ext uri="{BB962C8B-B14F-4D97-AF65-F5344CB8AC3E}">
        <p14:creationId xmlns:p14="http://schemas.microsoft.com/office/powerpoint/2010/main" val="2911402610"/>
      </p:ext>
    </p:extLst>
  </p:cSld>
  <p:clrMapOvr>
    <a:masterClrMapping/>
  </p:clrMapOvr>
  <p:extLst>
    <p:ext uri="{DCECCB84-F9BA-43D5-87BE-67443E8EF086}">
      <p15:sldGuideLst xmlns:p15="http://schemas.microsoft.com/office/powerpoint/2012/main">
        <p15:guide id="1" orient="horz" pos="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Notes">
    <p:spTree>
      <p:nvGrpSpPr>
        <p:cNvPr id="1" name=""/>
        <p:cNvGrpSpPr/>
        <p:nvPr/>
      </p:nvGrpSpPr>
      <p:grpSpPr>
        <a:xfrm>
          <a:off x="0" y="0"/>
          <a:ext cx="0" cy="0"/>
          <a:chOff x="0" y="0"/>
          <a:chExt cx="0" cy="0"/>
        </a:xfrm>
      </p:grpSpPr>
      <p:sp>
        <p:nvSpPr>
          <p:cNvPr id="4" name="Rectangle 3"/>
          <p:cNvSpPr/>
          <p:nvPr userDrawn="1"/>
        </p:nvSpPr>
        <p:spPr bwMode="gray">
          <a:xfrm>
            <a:off x="1" y="0"/>
            <a:ext cx="6400799" cy="601181"/>
          </a:xfrm>
          <a:prstGeom prst="rect">
            <a:avLst/>
          </a:prstGeom>
          <a:solidFill>
            <a:schemeClr val="bg2"/>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cxnSp>
        <p:nvCxnSpPr>
          <p:cNvPr id="14" name="Straight Connector 13"/>
          <p:cNvCxnSpPr/>
          <p:nvPr userDrawn="1"/>
        </p:nvCxnSpPr>
        <p:spPr bwMode="gray">
          <a:xfrm>
            <a:off x="0" y="601181"/>
            <a:ext cx="6400800" cy="0"/>
          </a:xfrm>
          <a:prstGeom prst="line">
            <a:avLst/>
          </a:prstGeom>
          <a:noFill/>
          <a:ln w="9525" cap="flat" cmpd="sng" algn="ctr">
            <a:solidFill>
              <a:schemeClr val="accent6"/>
            </a:solidFill>
            <a:prstDash val="solid"/>
            <a:miter lim="800000"/>
          </a:ln>
          <a:effectLst/>
        </p:spPr>
      </p:cxnSp>
      <p:cxnSp>
        <p:nvCxnSpPr>
          <p:cNvPr id="33" name="Straight Connector 32"/>
          <p:cNvCxnSpPr/>
          <p:nvPr userDrawn="1"/>
        </p:nvCxnSpPr>
        <p:spPr bwMode="gray">
          <a:xfrm>
            <a:off x="266700" y="4398625"/>
            <a:ext cx="5862638"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gray">
          <a:xfrm>
            <a:off x="266700" y="1110912"/>
            <a:ext cx="5862638"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gray">
          <a:xfrm>
            <a:off x="266700" y="1476213"/>
            <a:ext cx="5862638"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gray">
          <a:xfrm>
            <a:off x="266700" y="1841514"/>
            <a:ext cx="5862638"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gray">
          <a:xfrm>
            <a:off x="266700" y="2206815"/>
            <a:ext cx="5862638"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gray">
          <a:xfrm>
            <a:off x="266700" y="2572116"/>
            <a:ext cx="5862638"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gray">
          <a:xfrm>
            <a:off x="266700" y="2937417"/>
            <a:ext cx="5862638"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gray">
          <a:xfrm>
            <a:off x="266700" y="3302718"/>
            <a:ext cx="5862638"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gray">
          <a:xfrm>
            <a:off x="266700" y="3668019"/>
            <a:ext cx="5862638"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gray">
          <a:xfrm>
            <a:off x="266700" y="4033320"/>
            <a:ext cx="5862638"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43" name="Title 1"/>
          <p:cNvSpPr txBox="1">
            <a:spLocks/>
          </p:cNvSpPr>
          <p:nvPr userDrawn="1"/>
        </p:nvSpPr>
        <p:spPr bwMode="gray">
          <a:xfrm>
            <a:off x="271462" y="309824"/>
            <a:ext cx="5490411" cy="256480"/>
          </a:xfrm>
          <a:prstGeom prst="rect">
            <a:avLst/>
          </a:prstGeom>
        </p:spPr>
        <p:txBody>
          <a:bodyPr wrap="square" lIns="0" tIns="0" rIns="0" bIns="0" anchor="b" anchorCtr="0">
            <a:spAutoFit/>
          </a:bodyPr>
          <a:lstStyle>
            <a:lvl1pPr algn="l" defTabSz="640080" rtl="0" eaLnBrk="1" latinLnBrk="0" hangingPunct="1">
              <a:lnSpc>
                <a:spcPct val="90000"/>
              </a:lnSpc>
              <a:spcBef>
                <a:spcPct val="0"/>
              </a:spcBef>
              <a:buNone/>
              <a:defRPr sz="1800" b="0" kern="1200" spc="40" baseline="0">
                <a:solidFill>
                  <a:schemeClr val="tx1"/>
                </a:solidFill>
                <a:latin typeface="+mj-lt"/>
                <a:ea typeface="+mj-ea"/>
                <a:cs typeface="+mj-cs"/>
              </a:defRPr>
            </a:lvl1pPr>
          </a:lstStyle>
          <a:p>
            <a:pPr>
              <a:lnSpc>
                <a:spcPts val="2000"/>
              </a:lnSpc>
            </a:pPr>
            <a:r>
              <a:rPr lang="en-US" spc="50" baseline="0" dirty="0">
                <a:solidFill>
                  <a:schemeClr val="tx1"/>
                </a:solidFill>
              </a:rPr>
              <a:t>Notes:</a:t>
            </a:r>
          </a:p>
        </p:txBody>
      </p:sp>
      <p:grpSp>
        <p:nvGrpSpPr>
          <p:cNvPr id="24" name="Group 23"/>
          <p:cNvGrpSpPr/>
          <p:nvPr userDrawn="1"/>
        </p:nvGrpSpPr>
        <p:grpSpPr bwMode="gray">
          <a:xfrm>
            <a:off x="5888334" y="0"/>
            <a:ext cx="458401" cy="507600"/>
            <a:chOff x="5888334" y="0"/>
            <a:chExt cx="458401" cy="507600"/>
          </a:xfrm>
        </p:grpSpPr>
        <p:sp>
          <p:nvSpPr>
            <p:cNvPr id="25" name="Freeform 24"/>
            <p:cNvSpPr>
              <a:spLocks/>
            </p:cNvSpPr>
            <p:nvPr/>
          </p:nvSpPr>
          <p:spPr bwMode="gray">
            <a:xfrm>
              <a:off x="5888334" y="0"/>
              <a:ext cx="458401" cy="114262"/>
            </a:xfrm>
            <a:custGeom>
              <a:avLst/>
              <a:gdLst>
                <a:gd name="connsiteX0" fmla="*/ 283333 w 458401"/>
                <a:gd name="connsiteY0" fmla="*/ 0 h 114262"/>
                <a:gd name="connsiteX1" fmla="*/ 372260 w 458401"/>
                <a:gd name="connsiteY1" fmla="*/ 0 h 114262"/>
                <a:gd name="connsiteX2" fmla="*/ 393233 w 458401"/>
                <a:gd name="connsiteY2" fmla="*/ 16964 h 114262"/>
                <a:gd name="connsiteX3" fmla="*/ 413968 w 458401"/>
                <a:gd name="connsiteY3" fmla="*/ 38503 h 114262"/>
                <a:gd name="connsiteX4" fmla="*/ 431741 w 458401"/>
                <a:gd name="connsiteY4" fmla="*/ 61528 h 114262"/>
                <a:gd name="connsiteX5" fmla="*/ 447293 w 458401"/>
                <a:gd name="connsiteY5" fmla="*/ 87524 h 114262"/>
                <a:gd name="connsiteX6" fmla="*/ 458401 w 458401"/>
                <a:gd name="connsiteY6" fmla="*/ 114262 h 114262"/>
                <a:gd name="connsiteX7" fmla="*/ 402860 w 458401"/>
                <a:gd name="connsiteY7" fmla="*/ 89752 h 114262"/>
                <a:gd name="connsiteX8" fmla="*/ 391011 w 458401"/>
                <a:gd name="connsiteY8" fmla="*/ 74154 h 114262"/>
                <a:gd name="connsiteX9" fmla="*/ 377681 w 458401"/>
                <a:gd name="connsiteY9" fmla="*/ 57814 h 114262"/>
                <a:gd name="connsiteX10" fmla="*/ 362130 w 458401"/>
                <a:gd name="connsiteY10" fmla="*/ 43702 h 114262"/>
                <a:gd name="connsiteX11" fmla="*/ 345097 w 458401"/>
                <a:gd name="connsiteY11" fmla="*/ 28847 h 114262"/>
                <a:gd name="connsiteX12" fmla="*/ 325102 w 458401"/>
                <a:gd name="connsiteY12" fmla="*/ 16221 h 114262"/>
                <a:gd name="connsiteX13" fmla="*/ 303626 w 458401"/>
                <a:gd name="connsiteY13" fmla="*/ 6565 h 114262"/>
                <a:gd name="connsiteX14" fmla="*/ 85964 w 458401"/>
                <a:gd name="connsiteY14" fmla="*/ 0 h 114262"/>
                <a:gd name="connsiteX15" fmla="*/ 175637 w 458401"/>
                <a:gd name="connsiteY15" fmla="*/ 0 h 114262"/>
                <a:gd name="connsiteX16" fmla="*/ 154035 w 458401"/>
                <a:gd name="connsiteY16" fmla="*/ 6565 h 114262"/>
                <a:gd name="connsiteX17" fmla="*/ 131078 w 458401"/>
                <a:gd name="connsiteY17" fmla="*/ 18449 h 114262"/>
                <a:gd name="connsiteX18" fmla="*/ 108861 w 458401"/>
                <a:gd name="connsiteY18" fmla="*/ 31818 h 114262"/>
                <a:gd name="connsiteX19" fmla="*/ 88866 w 458401"/>
                <a:gd name="connsiteY19" fmla="*/ 48901 h 114262"/>
                <a:gd name="connsiteX20" fmla="*/ 71834 w 458401"/>
                <a:gd name="connsiteY20" fmla="*/ 66727 h 114262"/>
                <a:gd name="connsiteX21" fmla="*/ 56282 w 458401"/>
                <a:gd name="connsiteY21" fmla="*/ 88266 h 114262"/>
                <a:gd name="connsiteX22" fmla="*/ 0 w 458401"/>
                <a:gd name="connsiteY22" fmla="*/ 112777 h 114262"/>
                <a:gd name="connsiteX23" fmla="*/ 11109 w 458401"/>
                <a:gd name="connsiteY23" fmla="*/ 86038 h 114262"/>
                <a:gd name="connsiteX24" fmla="*/ 26660 w 458401"/>
                <a:gd name="connsiteY24" fmla="*/ 60785 h 114262"/>
                <a:gd name="connsiteX25" fmla="*/ 45174 w 458401"/>
                <a:gd name="connsiteY25" fmla="*/ 37018 h 114262"/>
                <a:gd name="connsiteX26" fmla="*/ 65909 w 458401"/>
                <a:gd name="connsiteY26" fmla="*/ 16221 h 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8401" h="114262">
                  <a:moveTo>
                    <a:pt x="283333" y="0"/>
                  </a:moveTo>
                  <a:lnTo>
                    <a:pt x="372260" y="0"/>
                  </a:lnTo>
                  <a:lnTo>
                    <a:pt x="393233" y="16964"/>
                  </a:lnTo>
                  <a:lnTo>
                    <a:pt x="413968" y="38503"/>
                  </a:lnTo>
                  <a:lnTo>
                    <a:pt x="431741" y="61528"/>
                  </a:lnTo>
                  <a:lnTo>
                    <a:pt x="447293" y="87524"/>
                  </a:lnTo>
                  <a:lnTo>
                    <a:pt x="458401" y="114262"/>
                  </a:lnTo>
                  <a:lnTo>
                    <a:pt x="402860" y="89752"/>
                  </a:lnTo>
                  <a:lnTo>
                    <a:pt x="391011" y="74154"/>
                  </a:lnTo>
                  <a:lnTo>
                    <a:pt x="377681" y="57814"/>
                  </a:lnTo>
                  <a:lnTo>
                    <a:pt x="362130" y="43702"/>
                  </a:lnTo>
                  <a:lnTo>
                    <a:pt x="345097" y="28847"/>
                  </a:lnTo>
                  <a:lnTo>
                    <a:pt x="325102" y="16221"/>
                  </a:lnTo>
                  <a:lnTo>
                    <a:pt x="303626" y="6565"/>
                  </a:lnTo>
                  <a:close/>
                  <a:moveTo>
                    <a:pt x="85964" y="0"/>
                  </a:moveTo>
                  <a:lnTo>
                    <a:pt x="175637" y="0"/>
                  </a:lnTo>
                  <a:lnTo>
                    <a:pt x="154035" y="6565"/>
                  </a:lnTo>
                  <a:lnTo>
                    <a:pt x="131078" y="18449"/>
                  </a:lnTo>
                  <a:lnTo>
                    <a:pt x="108861" y="31818"/>
                  </a:lnTo>
                  <a:lnTo>
                    <a:pt x="88866" y="48901"/>
                  </a:lnTo>
                  <a:lnTo>
                    <a:pt x="71834" y="66727"/>
                  </a:lnTo>
                  <a:lnTo>
                    <a:pt x="56282" y="88266"/>
                  </a:lnTo>
                  <a:lnTo>
                    <a:pt x="0" y="112777"/>
                  </a:lnTo>
                  <a:lnTo>
                    <a:pt x="11109" y="86038"/>
                  </a:lnTo>
                  <a:lnTo>
                    <a:pt x="26660" y="60785"/>
                  </a:lnTo>
                  <a:lnTo>
                    <a:pt x="45174" y="37018"/>
                  </a:lnTo>
                  <a:lnTo>
                    <a:pt x="65909" y="1622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26" name="Freeform 11"/>
            <p:cNvSpPr>
              <a:spLocks/>
            </p:cNvSpPr>
            <p:nvPr/>
          </p:nvSpPr>
          <p:spPr bwMode="gray">
            <a:xfrm>
              <a:off x="5888334" y="63986"/>
              <a:ext cx="458401" cy="141958"/>
            </a:xfrm>
            <a:custGeom>
              <a:avLst/>
              <a:gdLst>
                <a:gd name="T0" fmla="*/ 309 w 619"/>
                <a:gd name="T1" fmla="*/ 0 h 192"/>
                <a:gd name="T2" fmla="*/ 619 w 619"/>
                <a:gd name="T3" fmla="*/ 136 h 192"/>
                <a:gd name="T4" fmla="*/ 619 w 619"/>
                <a:gd name="T5" fmla="*/ 192 h 192"/>
                <a:gd name="T6" fmla="*/ 309 w 619"/>
                <a:gd name="T7" fmla="*/ 56 h 192"/>
                <a:gd name="T8" fmla="*/ 0 w 619"/>
                <a:gd name="T9" fmla="*/ 192 h 192"/>
                <a:gd name="T10" fmla="*/ 0 w 619"/>
                <a:gd name="T11" fmla="*/ 136 h 192"/>
                <a:gd name="T12" fmla="*/ 309 w 619"/>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619" h="192">
                  <a:moveTo>
                    <a:pt x="309" y="0"/>
                  </a:moveTo>
                  <a:lnTo>
                    <a:pt x="619" y="136"/>
                  </a:lnTo>
                  <a:lnTo>
                    <a:pt x="619" y="192"/>
                  </a:lnTo>
                  <a:lnTo>
                    <a:pt x="309" y="56"/>
                  </a:lnTo>
                  <a:lnTo>
                    <a:pt x="0" y="192"/>
                  </a:lnTo>
                  <a:lnTo>
                    <a:pt x="0" y="136"/>
                  </a:lnTo>
                  <a:lnTo>
                    <a:pt x="30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Rectangle 12"/>
            <p:cNvSpPr>
              <a:spLocks noChangeArrowheads="1"/>
            </p:cNvSpPr>
            <p:nvPr/>
          </p:nvSpPr>
          <p:spPr bwMode="gray">
            <a:xfrm>
              <a:off x="5888334" y="469154"/>
              <a:ext cx="458401" cy="38446"/>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13"/>
            <p:cNvSpPr>
              <a:spLocks noChangeArrowheads="1"/>
            </p:cNvSpPr>
            <p:nvPr/>
          </p:nvSpPr>
          <p:spPr bwMode="gray">
            <a:xfrm>
              <a:off x="6163373"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14"/>
            <p:cNvSpPr>
              <a:spLocks noChangeArrowheads="1"/>
            </p:cNvSpPr>
            <p:nvPr/>
          </p:nvSpPr>
          <p:spPr bwMode="gray">
            <a:xfrm>
              <a:off x="6027332" y="247346"/>
              <a:ext cx="44362"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Rectangle 15"/>
            <p:cNvSpPr>
              <a:spLocks noChangeArrowheads="1"/>
            </p:cNvSpPr>
            <p:nvPr/>
          </p:nvSpPr>
          <p:spPr bwMode="gray">
            <a:xfrm>
              <a:off x="5888334"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16"/>
            <p:cNvSpPr>
              <a:spLocks noChangeArrowheads="1"/>
            </p:cNvSpPr>
            <p:nvPr/>
          </p:nvSpPr>
          <p:spPr bwMode="gray">
            <a:xfrm>
              <a:off x="6299415"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44" name="TextBox 43"/>
          <p:cNvSpPr txBox="1"/>
          <p:nvPr userDrawn="1"/>
        </p:nvSpPr>
        <p:spPr bwMode="gray">
          <a:xfrm>
            <a:off x="6163373" y="444101"/>
            <a:ext cx="237427" cy="100027"/>
          </a:xfrm>
          <a:prstGeom prst="rect">
            <a:avLst/>
          </a:prstGeom>
          <a:solidFill>
            <a:schemeClr val="bg2"/>
          </a:solidFill>
        </p:spPr>
        <p:txBody>
          <a:bodyPr wrap="square" lIns="0" tIns="0" rIns="45720" bIns="0" rtlCol="0">
            <a:spAutoFit/>
          </a:bodyPr>
          <a:lstStyle/>
          <a:p>
            <a:pPr algn="r">
              <a:spcBef>
                <a:spcPts val="500"/>
              </a:spcBef>
            </a:pPr>
            <a:fld id="{11A0A082-46D1-4CDC-90AB-7FACAC0B3028}" type="slidenum">
              <a:rPr lang="en-US" sz="650" smtClean="0">
                <a:latin typeface="+mj-lt"/>
              </a:rPr>
              <a:t>‹#›</a:t>
            </a:fld>
            <a:endParaRPr lang="en-US" sz="650" dirty="0">
              <a:latin typeface="+mj-lt"/>
            </a:endParaRPr>
          </a:p>
        </p:txBody>
      </p:sp>
    </p:spTree>
    <p:extLst>
      <p:ext uri="{BB962C8B-B14F-4D97-AF65-F5344CB8AC3E}">
        <p14:creationId xmlns:p14="http://schemas.microsoft.com/office/powerpoint/2010/main" val="1456503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Page: Top Slide">
    <p:spTree>
      <p:nvGrpSpPr>
        <p:cNvPr id="1" name=""/>
        <p:cNvGrpSpPr/>
        <p:nvPr/>
      </p:nvGrpSpPr>
      <p:grpSpPr>
        <a:xfrm>
          <a:off x="0" y="0"/>
          <a:ext cx="0" cy="0"/>
          <a:chOff x="0" y="0"/>
          <a:chExt cx="0" cy="0"/>
        </a:xfrm>
      </p:grpSpPr>
      <p:pic>
        <p:nvPicPr>
          <p:cNvPr id="74" name="Picture 7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15891" y="274755"/>
            <a:ext cx="2506559" cy="376823"/>
          </a:xfrm>
          <a:prstGeom prst="rect">
            <a:avLst/>
          </a:prstGeom>
        </p:spPr>
      </p:pic>
      <p:grpSp>
        <p:nvGrpSpPr>
          <p:cNvPr id="3" name="Group 2"/>
          <p:cNvGrpSpPr/>
          <p:nvPr userDrawn="1"/>
        </p:nvGrpSpPr>
        <p:grpSpPr>
          <a:xfrm>
            <a:off x="-79801" y="-4869"/>
            <a:ext cx="6480601" cy="4719389"/>
            <a:chOff x="-79801" y="-4869"/>
            <a:chExt cx="6480601" cy="4719389"/>
          </a:xfrm>
        </p:grpSpPr>
        <p:sp>
          <p:nvSpPr>
            <p:cNvPr id="67" name="Oval 31"/>
            <p:cNvSpPr/>
            <p:nvPr userDrawn="1"/>
          </p:nvSpPr>
          <p:spPr bwMode="gray">
            <a:xfrm>
              <a:off x="1183" y="691129"/>
              <a:ext cx="977706" cy="2136159"/>
            </a:xfrm>
            <a:custGeom>
              <a:avLst/>
              <a:gdLst/>
              <a:ahLst/>
              <a:cxnLst/>
              <a:rect l="l" t="t" r="r" b="b"/>
              <a:pathLst>
                <a:path w="1039090" h="2270275">
                  <a:moveTo>
                    <a:pt x="0" y="0"/>
                  </a:moveTo>
                  <a:cubicBezTo>
                    <a:pt x="607310" y="225722"/>
                    <a:pt x="1039090" y="810964"/>
                    <a:pt x="1039090" y="1497053"/>
                  </a:cubicBezTo>
                  <a:cubicBezTo>
                    <a:pt x="1039090" y="1777762"/>
                    <a:pt x="966811" y="2041589"/>
                    <a:pt x="838821" y="2270275"/>
                  </a:cubicBezTo>
                  <a:lnTo>
                    <a:pt x="0" y="2270275"/>
                  </a:lnTo>
                  <a:close/>
                </a:path>
              </a:pathLst>
            </a:custGeom>
            <a:solidFill>
              <a:schemeClr val="accent6"/>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68" name="Oval 67"/>
            <p:cNvSpPr/>
            <p:nvPr userDrawn="1"/>
          </p:nvSpPr>
          <p:spPr bwMode="gray">
            <a:xfrm>
              <a:off x="3605432" y="391821"/>
              <a:ext cx="2469296" cy="2469296"/>
            </a:xfrm>
            <a:prstGeom prst="ellipse">
              <a:avLst/>
            </a:prstGeom>
            <a:noFill/>
            <a:ln w="12700">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69" name="Oval 68"/>
            <p:cNvSpPr/>
            <p:nvPr userDrawn="1"/>
          </p:nvSpPr>
          <p:spPr bwMode="gray">
            <a:xfrm>
              <a:off x="3399692" y="3664702"/>
              <a:ext cx="817363" cy="817363"/>
            </a:xfrm>
            <a:prstGeom prst="ellipse">
              <a:avLst/>
            </a:prstGeom>
            <a:solidFill>
              <a:schemeClr val="accent5"/>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70" name="Oval 2"/>
            <p:cNvSpPr/>
            <p:nvPr userDrawn="1"/>
          </p:nvSpPr>
          <p:spPr bwMode="gray">
            <a:xfrm>
              <a:off x="1184" y="1014877"/>
              <a:ext cx="3678783" cy="3699643"/>
            </a:xfrm>
            <a:custGeom>
              <a:avLst/>
              <a:gdLst/>
              <a:ahLst/>
              <a:cxnLst/>
              <a:rect l="l" t="t" r="r" b="b"/>
              <a:pathLst>
                <a:path w="3909751" h="3931920">
                  <a:moveTo>
                    <a:pt x="1943791" y="0"/>
                  </a:moveTo>
                  <a:cubicBezTo>
                    <a:pt x="3029561" y="0"/>
                    <a:pt x="3909751" y="880190"/>
                    <a:pt x="3909751" y="1965960"/>
                  </a:cubicBezTo>
                  <a:cubicBezTo>
                    <a:pt x="3909751" y="3051730"/>
                    <a:pt x="3029561" y="3931920"/>
                    <a:pt x="1943791" y="3931920"/>
                  </a:cubicBezTo>
                  <a:cubicBezTo>
                    <a:pt x="953115" y="3931920"/>
                    <a:pt x="133585" y="3199156"/>
                    <a:pt x="0" y="2245720"/>
                  </a:cubicBezTo>
                  <a:lnTo>
                    <a:pt x="0" y="1686200"/>
                  </a:lnTo>
                  <a:cubicBezTo>
                    <a:pt x="133585" y="732764"/>
                    <a:pt x="953115" y="0"/>
                    <a:pt x="1943791" y="0"/>
                  </a:cubicBezTo>
                  <a:close/>
                </a:path>
              </a:pathLst>
            </a:custGeom>
            <a:solidFill>
              <a:schemeClr val="accent5"/>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71" name="Oval 70"/>
            <p:cNvSpPr/>
            <p:nvPr userDrawn="1"/>
          </p:nvSpPr>
          <p:spPr bwMode="gray">
            <a:xfrm>
              <a:off x="3273242" y="1403353"/>
              <a:ext cx="1875633" cy="1875633"/>
            </a:xfrm>
            <a:prstGeom prst="ellipse">
              <a:avLst/>
            </a:prstGeom>
            <a:solidFill>
              <a:schemeClr val="accent6"/>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72" name="Oval 30"/>
            <p:cNvSpPr/>
            <p:nvPr userDrawn="1"/>
          </p:nvSpPr>
          <p:spPr bwMode="gray">
            <a:xfrm>
              <a:off x="3502677" y="-4869"/>
              <a:ext cx="2830657" cy="2138701"/>
            </a:xfrm>
            <a:custGeom>
              <a:avLst/>
              <a:gdLst/>
              <a:ahLst/>
              <a:cxnLst/>
              <a:rect l="l" t="t" r="r" b="b"/>
              <a:pathLst>
                <a:path w="3008376" h="2272977">
                  <a:moveTo>
                    <a:pt x="213020" y="0"/>
                  </a:moveTo>
                  <a:lnTo>
                    <a:pt x="2795357" y="0"/>
                  </a:lnTo>
                  <a:cubicBezTo>
                    <a:pt x="2931180" y="224296"/>
                    <a:pt x="3008376" y="487528"/>
                    <a:pt x="3008376" y="768789"/>
                  </a:cubicBezTo>
                  <a:cubicBezTo>
                    <a:pt x="3008376" y="1599529"/>
                    <a:pt x="2334928" y="2272977"/>
                    <a:pt x="1504188" y="2272977"/>
                  </a:cubicBezTo>
                  <a:cubicBezTo>
                    <a:pt x="673448" y="2272977"/>
                    <a:pt x="0" y="1599529"/>
                    <a:pt x="0" y="768789"/>
                  </a:cubicBezTo>
                  <a:cubicBezTo>
                    <a:pt x="0" y="487528"/>
                    <a:pt x="77196" y="224296"/>
                    <a:pt x="213020" y="0"/>
                  </a:cubicBezTo>
                  <a:close/>
                </a:path>
              </a:pathLst>
            </a:custGeom>
            <a:solidFill>
              <a:schemeClr val="accent5"/>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13" name="Freeform 12"/>
            <p:cNvSpPr/>
            <p:nvPr userDrawn="1"/>
          </p:nvSpPr>
          <p:spPr bwMode="gray">
            <a:xfrm>
              <a:off x="5636866" y="-4869"/>
              <a:ext cx="763934" cy="902309"/>
            </a:xfrm>
            <a:custGeom>
              <a:avLst/>
              <a:gdLst>
                <a:gd name="connsiteX0" fmla="*/ 0 w 763934"/>
                <a:gd name="connsiteY0" fmla="*/ 0 h 902309"/>
                <a:gd name="connsiteX1" fmla="*/ 763934 w 763934"/>
                <a:gd name="connsiteY1" fmla="*/ 0 h 902309"/>
                <a:gd name="connsiteX2" fmla="*/ 763934 w 763934"/>
                <a:gd name="connsiteY2" fmla="*/ 902309 h 902309"/>
                <a:gd name="connsiteX3" fmla="*/ 600998 w 763934"/>
                <a:gd name="connsiteY3" fmla="*/ 802508 h 902309"/>
                <a:gd name="connsiteX4" fmla="*/ 0 w 763934"/>
                <a:gd name="connsiteY4" fmla="*/ 0 h 902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934" h="902309">
                  <a:moveTo>
                    <a:pt x="0" y="0"/>
                  </a:moveTo>
                  <a:lnTo>
                    <a:pt x="763934" y="0"/>
                  </a:lnTo>
                  <a:lnTo>
                    <a:pt x="763934" y="902309"/>
                  </a:lnTo>
                  <a:lnTo>
                    <a:pt x="600998" y="802508"/>
                  </a:lnTo>
                  <a:cubicBezTo>
                    <a:pt x="323715" y="607558"/>
                    <a:pt x="110720" y="327420"/>
                    <a:pt x="0" y="0"/>
                  </a:cubicBezTo>
                  <a:close/>
                </a:path>
              </a:pathLst>
            </a:custGeom>
            <a:solidFill>
              <a:schemeClr val="accent6"/>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75" name="Oval 32"/>
            <p:cNvSpPr/>
            <p:nvPr userDrawn="1"/>
          </p:nvSpPr>
          <p:spPr bwMode="gray">
            <a:xfrm>
              <a:off x="-79801" y="655278"/>
              <a:ext cx="3208438" cy="1118412"/>
            </a:xfrm>
            <a:custGeom>
              <a:avLst/>
              <a:gdLst/>
              <a:ahLst/>
              <a:cxnLst/>
              <a:rect l="l" t="t" r="r" b="b"/>
              <a:pathLst>
                <a:path w="3409876" h="1188630">
                  <a:moveTo>
                    <a:pt x="0" y="0"/>
                  </a:moveTo>
                  <a:lnTo>
                    <a:pt x="3409876" y="0"/>
                  </a:lnTo>
                  <a:cubicBezTo>
                    <a:pt x="3155138" y="694296"/>
                    <a:pt x="2487767" y="1188630"/>
                    <a:pt x="1704938" y="1188630"/>
                  </a:cubicBezTo>
                  <a:cubicBezTo>
                    <a:pt x="922109" y="1188630"/>
                    <a:pt x="254738" y="694296"/>
                    <a:pt x="0" y="0"/>
                  </a:cubicBezTo>
                  <a:close/>
                </a:path>
              </a:pathLst>
            </a:custGeom>
            <a:noFill/>
            <a:ln w="127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grpSp>
    </p:spTree>
    <p:extLst>
      <p:ext uri="{BB962C8B-B14F-4D97-AF65-F5344CB8AC3E}">
        <p14:creationId xmlns:p14="http://schemas.microsoft.com/office/powerpoint/2010/main" val="182779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Page: Bottom Slide w/EAB">
    <p:spTree>
      <p:nvGrpSpPr>
        <p:cNvPr id="1" name=""/>
        <p:cNvGrpSpPr/>
        <p:nvPr/>
      </p:nvGrpSpPr>
      <p:grpSpPr>
        <a:xfrm>
          <a:off x="0" y="0"/>
          <a:ext cx="0" cy="0"/>
          <a:chOff x="0" y="0"/>
          <a:chExt cx="0" cy="0"/>
        </a:xfrm>
      </p:grpSpPr>
      <p:sp>
        <p:nvSpPr>
          <p:cNvPr id="20" name="Title 19"/>
          <p:cNvSpPr>
            <a:spLocks noGrp="1"/>
          </p:cNvSpPr>
          <p:nvPr>
            <p:ph type="title" hasCustomPrompt="1"/>
          </p:nvPr>
        </p:nvSpPr>
        <p:spPr bwMode="gray">
          <a:xfrm>
            <a:off x="468705" y="2667082"/>
            <a:ext cx="5029200" cy="923330"/>
          </a:xfrm>
          <a:prstGeom prst="rect">
            <a:avLst/>
          </a:prstGeom>
        </p:spPr>
        <p:txBody>
          <a:bodyPr lIns="0" tIns="0" rIns="0" bIns="0" anchor="b" anchorCtr="0">
            <a:spAutoFit/>
          </a:bodyPr>
          <a:lstStyle>
            <a:lvl1pPr>
              <a:lnSpc>
                <a:spcPct val="100000"/>
              </a:lnSpc>
              <a:defRPr sz="3000" b="0" spc="0" baseline="0">
                <a:solidFill>
                  <a:schemeClr val="tx1"/>
                </a:solidFill>
              </a:defRPr>
            </a:lvl1pPr>
          </a:lstStyle>
          <a:p>
            <a:r>
              <a:rPr lang="en-US" dirty="0"/>
              <a:t>Cover Title – Rockwell 30pt Regular, Use Title Case</a:t>
            </a:r>
          </a:p>
        </p:txBody>
      </p:sp>
      <p:sp>
        <p:nvSpPr>
          <p:cNvPr id="22" name="Text Placeholder 21"/>
          <p:cNvSpPr>
            <a:spLocks noGrp="1"/>
          </p:cNvSpPr>
          <p:nvPr>
            <p:ph type="body" sz="quarter" idx="16" hasCustomPrompt="1"/>
          </p:nvPr>
        </p:nvSpPr>
        <p:spPr bwMode="gray">
          <a:xfrm>
            <a:off x="468705" y="3831366"/>
            <a:ext cx="5029200" cy="215444"/>
          </a:xfrm>
        </p:spPr>
        <p:txBody>
          <a:bodyPr/>
          <a:lstStyle>
            <a:lvl1pPr marL="0" indent="0">
              <a:spcBef>
                <a:spcPts val="0"/>
              </a:spcBef>
              <a:buNone/>
              <a:defRPr sz="1400">
                <a:solidFill>
                  <a:schemeClr val="tx1"/>
                </a:solidFill>
              </a:defRPr>
            </a:lvl1pPr>
            <a:lvl2pPr marL="114300" indent="0">
              <a:spcBef>
                <a:spcPts val="0"/>
              </a:spcBef>
              <a:buNone/>
              <a:defRPr sz="1400"/>
            </a:lvl2pPr>
            <a:lvl3pPr marL="228600" indent="0">
              <a:spcBef>
                <a:spcPts val="0"/>
              </a:spcBef>
              <a:buNone/>
              <a:defRPr sz="1400"/>
            </a:lvl3pPr>
            <a:lvl4pPr marL="342900" indent="0">
              <a:spcBef>
                <a:spcPts val="0"/>
              </a:spcBef>
              <a:buNone/>
              <a:defRPr sz="1400"/>
            </a:lvl4pPr>
            <a:lvl5pPr marL="457200" indent="0">
              <a:spcBef>
                <a:spcPts val="0"/>
              </a:spcBef>
              <a:buNone/>
              <a:defRPr sz="1400"/>
            </a:lvl5pPr>
          </a:lstStyle>
          <a:p>
            <a:pPr lvl="0"/>
            <a:r>
              <a:rPr lang="en-US" dirty="0"/>
              <a:t>Cover Subtitle – Verdana 14pt Regular, Use Title Case</a:t>
            </a:r>
          </a:p>
        </p:txBody>
      </p:sp>
      <p:sp>
        <p:nvSpPr>
          <p:cNvPr id="7" name="Rectangle 2"/>
          <p:cNvSpPr/>
          <p:nvPr userDrawn="1"/>
        </p:nvSpPr>
        <p:spPr bwMode="gray">
          <a:xfrm>
            <a:off x="0" y="1246148"/>
            <a:ext cx="136330" cy="3554451"/>
          </a:xfrm>
          <a:custGeom>
            <a:avLst/>
            <a:gdLst/>
            <a:ahLst/>
            <a:cxnLst/>
            <a:rect l="l" t="t" r="r" b="b"/>
            <a:pathLst>
              <a:path w="346167" h="3526972">
                <a:moveTo>
                  <a:pt x="0" y="0"/>
                </a:moveTo>
                <a:lnTo>
                  <a:pt x="346167" y="0"/>
                </a:lnTo>
                <a:lnTo>
                  <a:pt x="346167" y="3526972"/>
                </a:lnTo>
                <a:lnTo>
                  <a:pt x="0" y="3526972"/>
                </a:lnTo>
                <a:close/>
              </a:path>
            </a:pathLst>
          </a:custGeom>
          <a:solidFill>
            <a:schemeClr val="accent5"/>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52994"/>
          <a:stretch/>
        </p:blipFill>
        <p:spPr bwMode="gray">
          <a:xfrm>
            <a:off x="468705" y="1291576"/>
            <a:ext cx="1781200" cy="731520"/>
          </a:xfrm>
          <a:prstGeom prst="rect">
            <a:avLst/>
          </a:prstGeom>
          <a:noFill/>
          <a:ln>
            <a:noFill/>
          </a:ln>
        </p:spPr>
      </p:pic>
    </p:spTree>
    <p:extLst>
      <p:ext uri="{BB962C8B-B14F-4D97-AF65-F5344CB8AC3E}">
        <p14:creationId xmlns:p14="http://schemas.microsoft.com/office/powerpoint/2010/main" val="530558606"/>
      </p:ext>
    </p:extLst>
  </p:cSld>
  <p:clrMapOvr>
    <a:masterClrMapping/>
  </p:clrMapOvr>
  <p:extLst>
    <p:ext uri="{DCECCB84-F9BA-43D5-87BE-67443E8EF086}">
      <p15:sldGuideLst xmlns:p15="http://schemas.microsoft.com/office/powerpoint/2012/main">
        <p15:guide id="1" pos="294" userDrawn="1">
          <p15:clr>
            <a:srgbClr val="FBAE40"/>
          </p15:clr>
        </p15:guide>
        <p15:guide id="2" orient="horz" pos="2412" userDrawn="1">
          <p15:clr>
            <a:srgbClr val="FBAE40"/>
          </p15:clr>
        </p15:guide>
        <p15:guide id="3" orient="horz" pos="226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ver Page: Bottom Slide w/Royall">
    <p:spTree>
      <p:nvGrpSpPr>
        <p:cNvPr id="1" name=""/>
        <p:cNvGrpSpPr/>
        <p:nvPr/>
      </p:nvGrpSpPr>
      <p:grpSpPr>
        <a:xfrm>
          <a:off x="0" y="0"/>
          <a:ext cx="0" cy="0"/>
          <a:chOff x="0" y="0"/>
          <a:chExt cx="0" cy="0"/>
        </a:xfrm>
      </p:grpSpPr>
      <p:sp>
        <p:nvSpPr>
          <p:cNvPr id="20" name="Title 19"/>
          <p:cNvSpPr>
            <a:spLocks noGrp="1"/>
          </p:cNvSpPr>
          <p:nvPr>
            <p:ph type="title" hasCustomPrompt="1"/>
          </p:nvPr>
        </p:nvSpPr>
        <p:spPr bwMode="gray">
          <a:xfrm>
            <a:off x="468705" y="2667082"/>
            <a:ext cx="5029200" cy="923330"/>
          </a:xfrm>
          <a:prstGeom prst="rect">
            <a:avLst/>
          </a:prstGeom>
        </p:spPr>
        <p:txBody>
          <a:bodyPr lIns="0" tIns="0" rIns="0" bIns="0" anchor="b" anchorCtr="0">
            <a:spAutoFit/>
          </a:bodyPr>
          <a:lstStyle>
            <a:lvl1pPr>
              <a:lnSpc>
                <a:spcPct val="100000"/>
              </a:lnSpc>
              <a:defRPr sz="3000" b="0" spc="0" baseline="0">
                <a:solidFill>
                  <a:schemeClr val="tx1"/>
                </a:solidFill>
              </a:defRPr>
            </a:lvl1pPr>
          </a:lstStyle>
          <a:p>
            <a:r>
              <a:rPr lang="en-US" dirty="0"/>
              <a:t>Cover Title – Rockwell 30pt Regular, Use Title Case</a:t>
            </a:r>
          </a:p>
        </p:txBody>
      </p:sp>
      <p:sp>
        <p:nvSpPr>
          <p:cNvPr id="22" name="Text Placeholder 21"/>
          <p:cNvSpPr>
            <a:spLocks noGrp="1"/>
          </p:cNvSpPr>
          <p:nvPr>
            <p:ph type="body" sz="quarter" idx="16" hasCustomPrompt="1"/>
          </p:nvPr>
        </p:nvSpPr>
        <p:spPr bwMode="gray">
          <a:xfrm>
            <a:off x="468705" y="3831366"/>
            <a:ext cx="5029200" cy="215444"/>
          </a:xfrm>
        </p:spPr>
        <p:txBody>
          <a:bodyPr/>
          <a:lstStyle>
            <a:lvl1pPr marL="0" indent="0">
              <a:spcBef>
                <a:spcPts val="0"/>
              </a:spcBef>
              <a:buNone/>
              <a:defRPr sz="1400">
                <a:solidFill>
                  <a:schemeClr val="tx1"/>
                </a:solidFill>
              </a:defRPr>
            </a:lvl1pPr>
            <a:lvl2pPr marL="114300" indent="0">
              <a:spcBef>
                <a:spcPts val="0"/>
              </a:spcBef>
              <a:buNone/>
              <a:defRPr sz="1400"/>
            </a:lvl2pPr>
            <a:lvl3pPr marL="228600" indent="0">
              <a:spcBef>
                <a:spcPts val="0"/>
              </a:spcBef>
              <a:buNone/>
              <a:defRPr sz="1400"/>
            </a:lvl3pPr>
            <a:lvl4pPr marL="342900" indent="0">
              <a:spcBef>
                <a:spcPts val="0"/>
              </a:spcBef>
              <a:buNone/>
              <a:defRPr sz="1400"/>
            </a:lvl4pPr>
            <a:lvl5pPr marL="457200" indent="0">
              <a:spcBef>
                <a:spcPts val="0"/>
              </a:spcBef>
              <a:buNone/>
              <a:defRPr sz="1400"/>
            </a:lvl5pPr>
          </a:lstStyle>
          <a:p>
            <a:pPr lvl="0"/>
            <a:r>
              <a:rPr lang="en-US" dirty="0"/>
              <a:t>Cover Subtitle – Verdana 14pt Regular, Use Title Case</a:t>
            </a:r>
          </a:p>
        </p:txBody>
      </p:sp>
      <p:sp>
        <p:nvSpPr>
          <p:cNvPr id="7" name="Rectangle 2"/>
          <p:cNvSpPr/>
          <p:nvPr userDrawn="1"/>
        </p:nvSpPr>
        <p:spPr bwMode="gray">
          <a:xfrm>
            <a:off x="0" y="1246148"/>
            <a:ext cx="136330" cy="3554451"/>
          </a:xfrm>
          <a:custGeom>
            <a:avLst/>
            <a:gdLst/>
            <a:ahLst/>
            <a:cxnLst/>
            <a:rect l="l" t="t" r="r" b="b"/>
            <a:pathLst>
              <a:path w="346167" h="3526972">
                <a:moveTo>
                  <a:pt x="0" y="0"/>
                </a:moveTo>
                <a:lnTo>
                  <a:pt x="346167" y="0"/>
                </a:lnTo>
                <a:lnTo>
                  <a:pt x="346167" y="3526972"/>
                </a:lnTo>
                <a:lnTo>
                  <a:pt x="0" y="3526972"/>
                </a:lnTo>
                <a:close/>
              </a:path>
            </a:pathLst>
          </a:custGeom>
          <a:solidFill>
            <a:schemeClr val="accent5"/>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68705" y="1291576"/>
            <a:ext cx="3789272" cy="731520"/>
          </a:xfrm>
          <a:prstGeom prst="rect">
            <a:avLst/>
          </a:prstGeom>
          <a:noFill/>
          <a:ln>
            <a:noFill/>
          </a:ln>
        </p:spPr>
      </p:pic>
    </p:spTree>
    <p:extLst>
      <p:ext uri="{BB962C8B-B14F-4D97-AF65-F5344CB8AC3E}">
        <p14:creationId xmlns:p14="http://schemas.microsoft.com/office/powerpoint/2010/main" val="887567749"/>
      </p:ext>
    </p:extLst>
  </p:cSld>
  <p:clrMapOvr>
    <a:masterClrMapping/>
  </p:clrMapOvr>
  <p:extLst>
    <p:ext uri="{DCECCB84-F9BA-43D5-87BE-67443E8EF086}">
      <p15:sldGuideLst xmlns:p15="http://schemas.microsoft.com/office/powerpoint/2012/main">
        <p15:guide id="1" pos="294">
          <p15:clr>
            <a:srgbClr val="FBAE40"/>
          </p15:clr>
        </p15:guide>
        <p15:guide id="2" orient="horz" pos="2413" userDrawn="1">
          <p15:clr>
            <a:srgbClr val="FBAE40"/>
          </p15:clr>
        </p15:guide>
        <p15:guide id="3" orient="horz" pos="226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ver Page: Bottom Slide w/Hardwick">
    <p:spTree>
      <p:nvGrpSpPr>
        <p:cNvPr id="1" name=""/>
        <p:cNvGrpSpPr/>
        <p:nvPr/>
      </p:nvGrpSpPr>
      <p:grpSpPr>
        <a:xfrm>
          <a:off x="0" y="0"/>
          <a:ext cx="0" cy="0"/>
          <a:chOff x="0" y="0"/>
          <a:chExt cx="0" cy="0"/>
        </a:xfrm>
      </p:grpSpPr>
      <p:sp>
        <p:nvSpPr>
          <p:cNvPr id="20" name="Title 19"/>
          <p:cNvSpPr>
            <a:spLocks noGrp="1"/>
          </p:cNvSpPr>
          <p:nvPr>
            <p:ph type="title" hasCustomPrompt="1"/>
          </p:nvPr>
        </p:nvSpPr>
        <p:spPr bwMode="gray">
          <a:xfrm>
            <a:off x="468705" y="2667082"/>
            <a:ext cx="5029200" cy="923330"/>
          </a:xfrm>
          <a:prstGeom prst="rect">
            <a:avLst/>
          </a:prstGeom>
        </p:spPr>
        <p:txBody>
          <a:bodyPr lIns="0" tIns="0" rIns="0" bIns="0" anchor="b" anchorCtr="0">
            <a:spAutoFit/>
          </a:bodyPr>
          <a:lstStyle>
            <a:lvl1pPr>
              <a:lnSpc>
                <a:spcPct val="100000"/>
              </a:lnSpc>
              <a:defRPr sz="3000" b="0" spc="0" baseline="0">
                <a:solidFill>
                  <a:schemeClr val="tx1"/>
                </a:solidFill>
              </a:defRPr>
            </a:lvl1pPr>
          </a:lstStyle>
          <a:p>
            <a:r>
              <a:rPr lang="en-US" dirty="0"/>
              <a:t>Cover Title – Rockwell 30pt Regular, Use Title Case</a:t>
            </a:r>
          </a:p>
        </p:txBody>
      </p:sp>
      <p:sp>
        <p:nvSpPr>
          <p:cNvPr id="22" name="Text Placeholder 21"/>
          <p:cNvSpPr>
            <a:spLocks noGrp="1"/>
          </p:cNvSpPr>
          <p:nvPr>
            <p:ph type="body" sz="quarter" idx="16" hasCustomPrompt="1"/>
          </p:nvPr>
        </p:nvSpPr>
        <p:spPr bwMode="gray">
          <a:xfrm>
            <a:off x="468705" y="3831366"/>
            <a:ext cx="5029200" cy="215444"/>
          </a:xfrm>
        </p:spPr>
        <p:txBody>
          <a:bodyPr/>
          <a:lstStyle>
            <a:lvl1pPr marL="0" indent="0">
              <a:spcBef>
                <a:spcPts val="0"/>
              </a:spcBef>
              <a:buNone/>
              <a:defRPr sz="1400">
                <a:solidFill>
                  <a:schemeClr val="tx1"/>
                </a:solidFill>
              </a:defRPr>
            </a:lvl1pPr>
            <a:lvl2pPr marL="114300" indent="0">
              <a:spcBef>
                <a:spcPts val="0"/>
              </a:spcBef>
              <a:buNone/>
              <a:defRPr sz="1400"/>
            </a:lvl2pPr>
            <a:lvl3pPr marL="228600" indent="0">
              <a:spcBef>
                <a:spcPts val="0"/>
              </a:spcBef>
              <a:buNone/>
              <a:defRPr sz="1400"/>
            </a:lvl3pPr>
            <a:lvl4pPr marL="342900" indent="0">
              <a:spcBef>
                <a:spcPts val="0"/>
              </a:spcBef>
              <a:buNone/>
              <a:defRPr sz="1400"/>
            </a:lvl4pPr>
            <a:lvl5pPr marL="457200" indent="0">
              <a:spcBef>
                <a:spcPts val="0"/>
              </a:spcBef>
              <a:buNone/>
              <a:defRPr sz="1400"/>
            </a:lvl5pPr>
          </a:lstStyle>
          <a:p>
            <a:pPr lvl="0"/>
            <a:r>
              <a:rPr lang="en-US" dirty="0"/>
              <a:t>Cover Subtitle – Verdana 14pt Regular, Use Title Case</a:t>
            </a:r>
          </a:p>
        </p:txBody>
      </p:sp>
      <p:sp>
        <p:nvSpPr>
          <p:cNvPr id="7" name="Rectangle 2"/>
          <p:cNvSpPr/>
          <p:nvPr userDrawn="1"/>
        </p:nvSpPr>
        <p:spPr bwMode="gray">
          <a:xfrm>
            <a:off x="0" y="1246148"/>
            <a:ext cx="136330" cy="3554451"/>
          </a:xfrm>
          <a:custGeom>
            <a:avLst/>
            <a:gdLst/>
            <a:ahLst/>
            <a:cxnLst/>
            <a:rect l="l" t="t" r="r" b="b"/>
            <a:pathLst>
              <a:path w="346167" h="3526972">
                <a:moveTo>
                  <a:pt x="0" y="0"/>
                </a:moveTo>
                <a:lnTo>
                  <a:pt x="346167" y="0"/>
                </a:lnTo>
                <a:lnTo>
                  <a:pt x="346167" y="3526972"/>
                </a:lnTo>
                <a:lnTo>
                  <a:pt x="0" y="3526972"/>
                </a:lnTo>
                <a:close/>
              </a:path>
            </a:pathLst>
          </a:custGeom>
          <a:solidFill>
            <a:schemeClr val="accent5"/>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68705" y="1291576"/>
            <a:ext cx="3384498" cy="731520"/>
          </a:xfrm>
          <a:prstGeom prst="rect">
            <a:avLst/>
          </a:prstGeom>
          <a:noFill/>
          <a:ln>
            <a:noFill/>
          </a:ln>
        </p:spPr>
      </p:pic>
    </p:spTree>
    <p:extLst>
      <p:ext uri="{BB962C8B-B14F-4D97-AF65-F5344CB8AC3E}">
        <p14:creationId xmlns:p14="http://schemas.microsoft.com/office/powerpoint/2010/main" val="1128032338"/>
      </p:ext>
    </p:extLst>
  </p:cSld>
  <p:clrMapOvr>
    <a:masterClrMapping/>
  </p:clrMapOvr>
  <p:extLst>
    <p:ext uri="{DCECCB84-F9BA-43D5-87BE-67443E8EF086}">
      <p15:sldGuideLst xmlns:p15="http://schemas.microsoft.com/office/powerpoint/2012/main">
        <p15:guide id="1" pos="294">
          <p15:clr>
            <a:srgbClr val="FBAE40"/>
          </p15:clr>
        </p15:guide>
        <p15:guide id="2" orient="horz" pos="2412">
          <p15:clr>
            <a:srgbClr val="FBAE40"/>
          </p15:clr>
        </p15:guide>
        <p15:guide id="3" orient="horz" pos="226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side Cover: Top Slid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269875" y="176108"/>
            <a:ext cx="4169778" cy="256480"/>
          </a:xfrm>
          <a:prstGeom prst="rect">
            <a:avLst/>
          </a:prstGeom>
        </p:spPr>
        <p:txBody>
          <a:bodyPr wrap="square" lIns="0" tIns="0" rIns="0" bIns="0" anchor="t" anchorCtr="0">
            <a:spAutoFit/>
          </a:bodyPr>
          <a:lstStyle>
            <a:lvl1pPr>
              <a:lnSpc>
                <a:spcPts val="2000"/>
              </a:lnSpc>
              <a:defRPr b="0">
                <a:solidFill>
                  <a:schemeClr val="tx1"/>
                </a:solidFill>
              </a:defRPr>
            </a:lvl1pPr>
          </a:lstStyle>
          <a:p>
            <a:r>
              <a:rPr lang="en-US" dirty="0"/>
              <a:t>Insert Program Name Here</a:t>
            </a:r>
          </a:p>
        </p:txBody>
      </p:sp>
      <p:sp>
        <p:nvSpPr>
          <p:cNvPr id="6" name="Text Placeholder 5"/>
          <p:cNvSpPr>
            <a:spLocks noGrp="1"/>
          </p:cNvSpPr>
          <p:nvPr>
            <p:ph type="body" sz="quarter" idx="37" hasCustomPrompt="1"/>
          </p:nvPr>
        </p:nvSpPr>
        <p:spPr bwMode="gray">
          <a:xfrm>
            <a:off x="778041" y="856830"/>
            <a:ext cx="3657600" cy="169277"/>
          </a:xfrm>
        </p:spPr>
        <p:txBody>
          <a:bodyPr/>
          <a:lstStyle>
            <a:lvl1pPr marL="0" indent="0">
              <a:spcBef>
                <a:spcPts val="0"/>
              </a:spcBef>
              <a:buNone/>
              <a:defRPr sz="1100">
                <a:solidFill>
                  <a:schemeClr val="tx1"/>
                </a:solidFill>
              </a:defRPr>
            </a:lvl1pPr>
            <a:lvl2pPr marL="114300" indent="0">
              <a:spcBef>
                <a:spcPts val="0"/>
              </a:spcBef>
              <a:buNone/>
              <a:defRPr sz="1100"/>
            </a:lvl2pPr>
            <a:lvl3pPr marL="228600" indent="0">
              <a:spcBef>
                <a:spcPts val="0"/>
              </a:spcBef>
              <a:buNone/>
              <a:defRPr sz="1100"/>
            </a:lvl3pPr>
            <a:lvl4pPr marL="342900" indent="0">
              <a:spcBef>
                <a:spcPts val="0"/>
              </a:spcBef>
              <a:buNone/>
              <a:defRPr sz="1100"/>
            </a:lvl4pPr>
            <a:lvl5pPr marL="457200" indent="0">
              <a:spcBef>
                <a:spcPts val="0"/>
              </a:spcBef>
              <a:buNone/>
              <a:defRPr sz="1100"/>
            </a:lvl5pPr>
          </a:lstStyle>
          <a:p>
            <a:pPr lvl="0"/>
            <a:r>
              <a:rPr lang="en-US" dirty="0"/>
              <a:t>Project Director (click to add desired text)</a:t>
            </a:r>
          </a:p>
        </p:txBody>
      </p:sp>
      <p:sp>
        <p:nvSpPr>
          <p:cNvPr id="8" name="Text Placeholder 7"/>
          <p:cNvSpPr>
            <a:spLocks noGrp="1"/>
          </p:cNvSpPr>
          <p:nvPr>
            <p:ph type="body" sz="quarter" idx="38" hasCustomPrompt="1"/>
          </p:nvPr>
        </p:nvSpPr>
        <p:spPr bwMode="gray">
          <a:xfrm>
            <a:off x="778041" y="1064622"/>
            <a:ext cx="2743200" cy="138499"/>
          </a:xfrm>
        </p:spPr>
        <p:txBody>
          <a:bodyPr/>
          <a:lstStyle>
            <a:lvl1pPr marL="0" indent="0">
              <a:spcBef>
                <a:spcPts val="200"/>
              </a:spcBef>
              <a:buNone/>
              <a:defRPr>
                <a:solidFill>
                  <a:schemeClr val="accent3"/>
                </a:solidFill>
              </a:defRPr>
            </a:lvl1pPr>
          </a:lstStyle>
          <a:p>
            <a:pPr lvl="0"/>
            <a:r>
              <a:rPr lang="en-US" dirty="0"/>
              <a:t>Insert Name(s) Here</a:t>
            </a:r>
          </a:p>
        </p:txBody>
      </p:sp>
      <p:sp>
        <p:nvSpPr>
          <p:cNvPr id="10" name="Text Placeholder 9"/>
          <p:cNvSpPr>
            <a:spLocks noGrp="1"/>
          </p:cNvSpPr>
          <p:nvPr>
            <p:ph type="body" sz="quarter" idx="39" hasCustomPrompt="1"/>
          </p:nvPr>
        </p:nvSpPr>
        <p:spPr bwMode="gray">
          <a:xfrm>
            <a:off x="778041" y="1498678"/>
            <a:ext cx="3657600" cy="169277"/>
          </a:xfrm>
        </p:spPr>
        <p:txBody>
          <a:bodyPr/>
          <a:lstStyle>
            <a:lvl1pPr marL="0" indent="0">
              <a:spcBef>
                <a:spcPts val="0"/>
              </a:spcBef>
              <a:buNone/>
              <a:defRPr sz="1100">
                <a:solidFill>
                  <a:schemeClr val="tx1"/>
                </a:solidFill>
              </a:defRPr>
            </a:lvl1pPr>
            <a:lvl2pPr marL="114300" indent="0">
              <a:spcBef>
                <a:spcPts val="0"/>
              </a:spcBef>
              <a:buNone/>
              <a:defRPr sz="1100"/>
            </a:lvl2pPr>
            <a:lvl3pPr marL="228600" indent="0">
              <a:spcBef>
                <a:spcPts val="0"/>
              </a:spcBef>
              <a:buNone/>
              <a:defRPr sz="1100"/>
            </a:lvl3pPr>
            <a:lvl4pPr marL="342900" indent="0">
              <a:spcBef>
                <a:spcPts val="0"/>
              </a:spcBef>
              <a:buNone/>
              <a:defRPr sz="1100"/>
            </a:lvl4pPr>
            <a:lvl5pPr marL="457200" indent="0">
              <a:spcBef>
                <a:spcPts val="0"/>
              </a:spcBef>
              <a:buNone/>
              <a:defRPr sz="1100"/>
            </a:lvl5pPr>
          </a:lstStyle>
          <a:p>
            <a:pPr lvl="0"/>
            <a:r>
              <a:rPr lang="en-US" dirty="0"/>
              <a:t>Contributing Consultants (click to add desired text)</a:t>
            </a:r>
          </a:p>
        </p:txBody>
      </p:sp>
      <p:sp>
        <p:nvSpPr>
          <p:cNvPr id="12" name="Text Placeholder 11"/>
          <p:cNvSpPr>
            <a:spLocks noGrp="1"/>
          </p:cNvSpPr>
          <p:nvPr>
            <p:ph type="body" sz="quarter" idx="40" hasCustomPrompt="1"/>
          </p:nvPr>
        </p:nvSpPr>
        <p:spPr bwMode="gray">
          <a:xfrm>
            <a:off x="778041" y="1706470"/>
            <a:ext cx="2743200" cy="138499"/>
          </a:xfrm>
        </p:spPr>
        <p:txBody>
          <a:bodyPr/>
          <a:lstStyle>
            <a:lvl1pPr marL="0" indent="0">
              <a:spcBef>
                <a:spcPts val="200"/>
              </a:spcBef>
              <a:buNone/>
              <a:defRPr>
                <a:solidFill>
                  <a:schemeClr val="accent3"/>
                </a:solidFill>
              </a:defRPr>
            </a:lvl1pPr>
          </a:lstStyle>
          <a:p>
            <a:pPr lvl="0"/>
            <a:r>
              <a:rPr lang="en-US" dirty="0"/>
              <a:t>Insert Name(s) Here</a:t>
            </a:r>
          </a:p>
        </p:txBody>
      </p:sp>
      <p:sp>
        <p:nvSpPr>
          <p:cNvPr id="14" name="Text Placeholder 13"/>
          <p:cNvSpPr>
            <a:spLocks noGrp="1"/>
          </p:cNvSpPr>
          <p:nvPr>
            <p:ph type="body" sz="quarter" idx="41" hasCustomPrompt="1"/>
          </p:nvPr>
        </p:nvSpPr>
        <p:spPr bwMode="gray">
          <a:xfrm>
            <a:off x="778041" y="2139272"/>
            <a:ext cx="3657600" cy="169277"/>
          </a:xfrm>
        </p:spPr>
        <p:txBody>
          <a:bodyPr/>
          <a:lstStyle>
            <a:lvl1pPr marL="0" indent="0">
              <a:spcBef>
                <a:spcPts val="0"/>
              </a:spcBef>
              <a:buNone/>
              <a:defRPr sz="1100">
                <a:solidFill>
                  <a:schemeClr val="tx1"/>
                </a:solidFill>
              </a:defRPr>
            </a:lvl1pPr>
            <a:lvl2pPr marL="114300" indent="0">
              <a:spcBef>
                <a:spcPts val="0"/>
              </a:spcBef>
              <a:buNone/>
              <a:defRPr sz="1100"/>
            </a:lvl2pPr>
            <a:lvl3pPr marL="228600" indent="0">
              <a:spcBef>
                <a:spcPts val="0"/>
              </a:spcBef>
              <a:buNone/>
              <a:defRPr sz="1100"/>
            </a:lvl3pPr>
            <a:lvl4pPr marL="342900" indent="0">
              <a:spcBef>
                <a:spcPts val="0"/>
              </a:spcBef>
              <a:buNone/>
              <a:defRPr sz="1100"/>
            </a:lvl4pPr>
            <a:lvl5pPr marL="457200" indent="0">
              <a:spcBef>
                <a:spcPts val="0"/>
              </a:spcBef>
              <a:buNone/>
              <a:defRPr sz="1100"/>
            </a:lvl5pPr>
          </a:lstStyle>
          <a:p>
            <a:pPr lvl="0"/>
            <a:r>
              <a:rPr lang="en-US" dirty="0"/>
              <a:t>Design Consultant (click to add desired text)</a:t>
            </a:r>
          </a:p>
        </p:txBody>
      </p:sp>
      <p:sp>
        <p:nvSpPr>
          <p:cNvPr id="17" name="Text Placeholder 16"/>
          <p:cNvSpPr>
            <a:spLocks noGrp="1"/>
          </p:cNvSpPr>
          <p:nvPr>
            <p:ph type="body" sz="quarter" idx="42" hasCustomPrompt="1"/>
          </p:nvPr>
        </p:nvSpPr>
        <p:spPr bwMode="gray">
          <a:xfrm>
            <a:off x="778041" y="2347064"/>
            <a:ext cx="2743200" cy="138499"/>
          </a:xfrm>
        </p:spPr>
        <p:txBody>
          <a:bodyPr/>
          <a:lstStyle>
            <a:lvl1pPr marL="0" indent="0">
              <a:spcBef>
                <a:spcPts val="200"/>
              </a:spcBef>
              <a:buNone/>
              <a:defRPr>
                <a:solidFill>
                  <a:schemeClr val="accent3"/>
                </a:solidFill>
              </a:defRPr>
            </a:lvl1pPr>
            <a:lvl2pPr marL="114300" indent="0">
              <a:spcBef>
                <a:spcPts val="200"/>
              </a:spcBef>
              <a:buNone/>
              <a:defRPr>
                <a:solidFill>
                  <a:schemeClr val="accent3"/>
                </a:solidFill>
              </a:defRPr>
            </a:lvl2pPr>
            <a:lvl3pPr marL="228600" indent="0">
              <a:spcBef>
                <a:spcPts val="200"/>
              </a:spcBef>
              <a:buNone/>
              <a:defRPr>
                <a:solidFill>
                  <a:schemeClr val="accent3"/>
                </a:solidFill>
              </a:defRPr>
            </a:lvl3pPr>
            <a:lvl4pPr marL="342900" indent="0">
              <a:spcBef>
                <a:spcPts val="200"/>
              </a:spcBef>
              <a:buNone/>
              <a:defRPr>
                <a:solidFill>
                  <a:schemeClr val="accent3"/>
                </a:solidFill>
              </a:defRPr>
            </a:lvl4pPr>
            <a:lvl5pPr marL="457200" indent="0">
              <a:spcBef>
                <a:spcPts val="200"/>
              </a:spcBef>
              <a:buNone/>
              <a:defRPr>
                <a:solidFill>
                  <a:schemeClr val="accent3"/>
                </a:solidFill>
              </a:defRPr>
            </a:lvl5pPr>
          </a:lstStyle>
          <a:p>
            <a:pPr lvl="0"/>
            <a:r>
              <a:rPr lang="en-US" dirty="0"/>
              <a:t>Insert Name(s) Here</a:t>
            </a:r>
          </a:p>
        </p:txBody>
      </p:sp>
      <p:sp>
        <p:nvSpPr>
          <p:cNvPr id="27" name="Text Placeholder 26"/>
          <p:cNvSpPr>
            <a:spLocks noGrp="1"/>
          </p:cNvSpPr>
          <p:nvPr>
            <p:ph type="body" sz="quarter" idx="43" hasCustomPrompt="1"/>
          </p:nvPr>
        </p:nvSpPr>
        <p:spPr bwMode="gray">
          <a:xfrm>
            <a:off x="778041" y="2776945"/>
            <a:ext cx="3657600" cy="169277"/>
          </a:xfrm>
        </p:spPr>
        <p:txBody>
          <a:bodyPr/>
          <a:lstStyle>
            <a:lvl1pPr marL="0" indent="0">
              <a:spcBef>
                <a:spcPts val="0"/>
              </a:spcBef>
              <a:buNone/>
              <a:defRPr sz="1100">
                <a:solidFill>
                  <a:schemeClr val="tx1"/>
                </a:solidFill>
              </a:defRPr>
            </a:lvl1pPr>
            <a:lvl2pPr marL="114300" indent="0">
              <a:spcBef>
                <a:spcPts val="0"/>
              </a:spcBef>
              <a:buNone/>
              <a:defRPr sz="1100"/>
            </a:lvl2pPr>
            <a:lvl3pPr marL="228600" indent="0">
              <a:spcBef>
                <a:spcPts val="0"/>
              </a:spcBef>
              <a:buNone/>
              <a:defRPr sz="1100"/>
            </a:lvl3pPr>
            <a:lvl4pPr marL="342900" indent="0">
              <a:spcBef>
                <a:spcPts val="0"/>
              </a:spcBef>
              <a:buNone/>
              <a:defRPr sz="1100"/>
            </a:lvl4pPr>
            <a:lvl5pPr marL="457200" indent="0">
              <a:spcBef>
                <a:spcPts val="0"/>
              </a:spcBef>
              <a:buNone/>
              <a:defRPr sz="1100"/>
            </a:lvl5pPr>
          </a:lstStyle>
          <a:p>
            <a:pPr lvl="0"/>
            <a:r>
              <a:rPr lang="en-US" dirty="0"/>
              <a:t>Executive Director (click to add desired text)</a:t>
            </a:r>
          </a:p>
        </p:txBody>
      </p:sp>
      <p:sp>
        <p:nvSpPr>
          <p:cNvPr id="29" name="Text Placeholder 28"/>
          <p:cNvSpPr>
            <a:spLocks noGrp="1"/>
          </p:cNvSpPr>
          <p:nvPr>
            <p:ph type="body" sz="quarter" idx="44" hasCustomPrompt="1"/>
          </p:nvPr>
        </p:nvSpPr>
        <p:spPr bwMode="gray">
          <a:xfrm>
            <a:off x="778041" y="2984737"/>
            <a:ext cx="2743200" cy="138499"/>
          </a:xfrm>
        </p:spPr>
        <p:txBody>
          <a:bodyPr/>
          <a:lstStyle>
            <a:lvl1pPr marL="0" indent="0">
              <a:spcBef>
                <a:spcPts val="200"/>
              </a:spcBef>
              <a:buNone/>
              <a:defRPr>
                <a:solidFill>
                  <a:schemeClr val="accent3"/>
                </a:solidFill>
              </a:defRPr>
            </a:lvl1pPr>
            <a:lvl2pPr marL="114300" indent="0">
              <a:spcBef>
                <a:spcPts val="200"/>
              </a:spcBef>
              <a:buNone/>
              <a:defRPr>
                <a:solidFill>
                  <a:schemeClr val="accent3"/>
                </a:solidFill>
              </a:defRPr>
            </a:lvl2pPr>
            <a:lvl3pPr marL="228600" indent="0">
              <a:spcBef>
                <a:spcPts val="200"/>
              </a:spcBef>
              <a:buNone/>
              <a:defRPr>
                <a:solidFill>
                  <a:schemeClr val="accent3"/>
                </a:solidFill>
              </a:defRPr>
            </a:lvl3pPr>
            <a:lvl4pPr marL="342900" indent="0">
              <a:spcBef>
                <a:spcPts val="200"/>
              </a:spcBef>
              <a:buNone/>
              <a:defRPr>
                <a:solidFill>
                  <a:schemeClr val="accent3"/>
                </a:solidFill>
              </a:defRPr>
            </a:lvl4pPr>
            <a:lvl5pPr marL="457200" indent="0">
              <a:spcBef>
                <a:spcPts val="200"/>
              </a:spcBef>
              <a:buNone/>
              <a:defRPr>
                <a:solidFill>
                  <a:schemeClr val="accent3"/>
                </a:solidFill>
              </a:defRPr>
            </a:lvl5pPr>
          </a:lstStyle>
          <a:p>
            <a:pPr lvl="0"/>
            <a:r>
              <a:rPr lang="en-US" dirty="0"/>
              <a:t>Insert Name(s) Here</a:t>
            </a:r>
          </a:p>
        </p:txBody>
      </p:sp>
      <p:cxnSp>
        <p:nvCxnSpPr>
          <p:cNvPr id="16" name="Straight Connector 15"/>
          <p:cNvCxnSpPr/>
          <p:nvPr userDrawn="1"/>
        </p:nvCxnSpPr>
        <p:spPr bwMode="gray">
          <a:xfrm>
            <a:off x="4780643" y="200820"/>
            <a:ext cx="0" cy="4599780"/>
          </a:xfrm>
          <a:prstGeom prst="line">
            <a:avLst/>
          </a:prstGeom>
          <a:ln w="635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bwMode="gray">
          <a:xfrm>
            <a:off x="4854743" y="201511"/>
            <a:ext cx="1473868" cy="4464178"/>
          </a:xfrm>
          <a:prstGeom prst="rect">
            <a:avLst/>
          </a:prstGeom>
          <a:noFill/>
        </p:spPr>
        <p:txBody>
          <a:bodyPr wrap="square" lIns="0" tIns="0" rIns="0" bIns="0" rtlCol="0">
            <a:noAutofit/>
          </a:bodyPr>
          <a:lstStyle/>
          <a:p>
            <a:pPr>
              <a:spcBef>
                <a:spcPts val="400"/>
              </a:spcBef>
            </a:pPr>
            <a:r>
              <a:rPr lang="en-US" sz="500" b="1" baseline="0" dirty="0">
                <a:solidFill>
                  <a:schemeClr val="tx1"/>
                </a:solidFill>
                <a:latin typeface="+mn-lt"/>
                <a:cs typeface="Arial"/>
              </a:rPr>
              <a:t>LEGAL CAVEAT</a:t>
            </a:r>
          </a:p>
          <a:p>
            <a:pPr>
              <a:spcBef>
                <a:spcPts val="400"/>
              </a:spcBef>
            </a:pPr>
            <a:r>
              <a:rPr lang="en-US" sz="500" baseline="0" dirty="0">
                <a:solidFill>
                  <a:schemeClr val="tx1"/>
                </a:solidFill>
                <a:latin typeface="+mn-lt"/>
                <a:cs typeface="Arial"/>
              </a:rPr>
              <a:t>EAB is a division of The Advisory Board Company (“EAB”). EAB has made efforts</a:t>
            </a:r>
            <a:br>
              <a:rPr lang="en-US" sz="500" baseline="0" dirty="0">
                <a:solidFill>
                  <a:schemeClr val="tx1"/>
                </a:solidFill>
                <a:latin typeface="+mn-lt"/>
                <a:cs typeface="Arial"/>
              </a:rPr>
            </a:br>
            <a:r>
              <a:rPr lang="en-US" sz="500" baseline="0" dirty="0">
                <a:solidFill>
                  <a:schemeClr val="tx1"/>
                </a:solidFill>
                <a:latin typeface="+mn-lt"/>
                <a:cs typeface="Arial"/>
              </a:rPr>
              <a:t>to verify the accuracy of the information it provides to members. This report relies on data obtained from many sources, however, and EAB cannot guarantee the accuracy of the information provided or any analysis based thereon. In addition, neither EAB nor any of its affiliates (each, an “EAB Organization”) is in the business of giving legal, medical, accounting, or other professional advice, and its reports should not be construed as professional advice. In particular, members should not rely on any legal commentary in this report as a basis</a:t>
            </a:r>
            <a:br>
              <a:rPr lang="en-US" sz="500" baseline="0" dirty="0">
                <a:solidFill>
                  <a:schemeClr val="tx1"/>
                </a:solidFill>
                <a:latin typeface="+mn-lt"/>
                <a:cs typeface="Arial"/>
              </a:rPr>
            </a:br>
            <a:r>
              <a:rPr lang="en-US" sz="500" baseline="0" dirty="0">
                <a:solidFill>
                  <a:schemeClr val="tx1"/>
                </a:solidFill>
                <a:latin typeface="+mn-lt"/>
                <a:cs typeface="Arial"/>
              </a:rPr>
              <a:t>for action, or assume that any tactics described herein would be permitted by applicable law or appropriate for a given member’s situation. Members are advised</a:t>
            </a:r>
            <a:br>
              <a:rPr lang="en-US" sz="500" baseline="0" dirty="0">
                <a:solidFill>
                  <a:schemeClr val="tx1"/>
                </a:solidFill>
                <a:latin typeface="+mn-lt"/>
                <a:cs typeface="Arial"/>
              </a:rPr>
            </a:br>
            <a:r>
              <a:rPr lang="en-US" sz="500" baseline="0" dirty="0">
                <a:solidFill>
                  <a:schemeClr val="tx1"/>
                </a:solidFill>
                <a:latin typeface="+mn-lt"/>
                <a:cs typeface="Arial"/>
              </a:rPr>
              <a:t>to consult with appropriate professionals concerning legal, medical, tax, or accounting issues, before implementing any of these tactics. No EAB Organization or any of its respective officers, directors, employees,</a:t>
            </a:r>
            <a:br>
              <a:rPr lang="en-US" sz="500" baseline="0" dirty="0">
                <a:solidFill>
                  <a:schemeClr val="tx1"/>
                </a:solidFill>
                <a:latin typeface="+mn-lt"/>
                <a:cs typeface="Arial"/>
              </a:rPr>
            </a:br>
            <a:r>
              <a:rPr lang="en-US" sz="500" baseline="0" dirty="0">
                <a:solidFill>
                  <a:schemeClr val="tx1"/>
                </a:solidFill>
                <a:latin typeface="+mn-lt"/>
                <a:cs typeface="Arial"/>
              </a:rPr>
              <a:t>or agents shall be liable for any claims, liabilities, or expenses relating to (a) any errors or omissions in this report, whether caused by any EAB organization, or any of their respective employees or agents, or sources or other third parties, (b) any recommendation or graded ranking by any EAB Organization, or (c) failure of member and its employees and agents to abide by</a:t>
            </a:r>
            <a:br>
              <a:rPr lang="en-US" sz="500" baseline="0" dirty="0">
                <a:solidFill>
                  <a:schemeClr val="tx1"/>
                </a:solidFill>
                <a:latin typeface="+mn-lt"/>
                <a:cs typeface="Arial"/>
              </a:rPr>
            </a:br>
            <a:r>
              <a:rPr lang="en-US" sz="500" baseline="0" dirty="0">
                <a:solidFill>
                  <a:schemeClr val="tx1"/>
                </a:solidFill>
                <a:latin typeface="+mn-lt"/>
                <a:cs typeface="Arial"/>
              </a:rPr>
              <a:t>the terms set forth herein.</a:t>
            </a:r>
          </a:p>
          <a:p>
            <a:pPr>
              <a:spcBef>
                <a:spcPts val="400"/>
              </a:spcBef>
            </a:pPr>
            <a:r>
              <a:rPr lang="en-US" sz="500" baseline="0" dirty="0">
                <a:solidFill>
                  <a:schemeClr val="tx1"/>
                </a:solidFill>
                <a:latin typeface="+mn-lt"/>
                <a:cs typeface="Arial"/>
              </a:rPr>
              <a:t>EAB, Education Advisory Board, The Advisory Board Company, Royall, and Royall &amp; Company are registered trademarks of The Advisory Board Company in the United States and other countries. Members are not permitted to use these trademarks, or any other trademark, product name, service name, trade name, and logo of any EAB Organization without prior written consent</a:t>
            </a:r>
            <a:br>
              <a:rPr lang="en-US" sz="500" baseline="0" dirty="0">
                <a:solidFill>
                  <a:schemeClr val="tx1"/>
                </a:solidFill>
                <a:latin typeface="+mn-lt"/>
                <a:cs typeface="Arial"/>
              </a:rPr>
            </a:br>
            <a:r>
              <a:rPr lang="en-US" sz="500" baseline="0" dirty="0">
                <a:solidFill>
                  <a:schemeClr val="tx1"/>
                </a:solidFill>
                <a:latin typeface="+mn-lt"/>
                <a:cs typeface="Arial"/>
              </a:rPr>
              <a:t>of EAB. Other trademarks, product names, service names, trade names, and logos used within these pages are the property of their respective holders. Use of other company trademarks, product names, service names, trade names, and logos or images of the same does not necessarily constitute (a) an endorsement by such company of an EAB Organization and its products and services,</a:t>
            </a:r>
            <a:br>
              <a:rPr lang="en-US" sz="500" baseline="0" dirty="0">
                <a:solidFill>
                  <a:schemeClr val="tx1"/>
                </a:solidFill>
                <a:latin typeface="+mn-lt"/>
                <a:cs typeface="Arial"/>
              </a:rPr>
            </a:br>
            <a:r>
              <a:rPr lang="en-US" sz="500" baseline="0" dirty="0">
                <a:solidFill>
                  <a:schemeClr val="tx1"/>
                </a:solidFill>
                <a:latin typeface="+mn-lt"/>
                <a:cs typeface="Arial"/>
              </a:rPr>
              <a:t>or (b) an endorsement of the company or its products or services by an EAB Organization. No EAB Organization is affiliated with any such company.</a:t>
            </a:r>
          </a:p>
        </p:txBody>
      </p:sp>
    </p:spTree>
    <p:extLst>
      <p:ext uri="{BB962C8B-B14F-4D97-AF65-F5344CB8AC3E}">
        <p14:creationId xmlns:p14="http://schemas.microsoft.com/office/powerpoint/2010/main" val="1127761142"/>
      </p:ext>
    </p:extLst>
  </p:cSld>
  <p:clrMapOvr>
    <a:masterClrMapping/>
  </p:clrMapOvr>
  <p:extLst>
    <p:ext uri="{DCECCB84-F9BA-43D5-87BE-67443E8EF086}">
      <p15:sldGuideLst xmlns:p15="http://schemas.microsoft.com/office/powerpoint/2012/main">
        <p15:guide id="1" pos="488" userDrawn="1">
          <p15:clr>
            <a:srgbClr val="FBAE40"/>
          </p15:clr>
        </p15:guide>
        <p15:guide id="2" orient="horz" pos="13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side Cover: Bottom Slide">
    <p:spTree>
      <p:nvGrpSpPr>
        <p:cNvPr id="1" name=""/>
        <p:cNvGrpSpPr/>
        <p:nvPr/>
      </p:nvGrpSpPr>
      <p:grpSpPr>
        <a:xfrm>
          <a:off x="0" y="0"/>
          <a:ext cx="0" cy="0"/>
          <a:chOff x="0" y="0"/>
          <a:chExt cx="0" cy="0"/>
        </a:xfrm>
      </p:grpSpPr>
      <p:cxnSp>
        <p:nvCxnSpPr>
          <p:cNvPr id="4" name="Straight Connector 3"/>
          <p:cNvCxnSpPr/>
          <p:nvPr userDrawn="1"/>
        </p:nvCxnSpPr>
        <p:spPr bwMode="gray">
          <a:xfrm>
            <a:off x="4780643" y="-2108"/>
            <a:ext cx="0" cy="4640282"/>
          </a:xfrm>
          <a:prstGeom prst="line">
            <a:avLst/>
          </a:prstGeom>
          <a:ln w="635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bwMode="gray">
          <a:xfrm>
            <a:off x="4854743" y="24057"/>
            <a:ext cx="1473868" cy="4514056"/>
          </a:xfrm>
          <a:prstGeom prst="rect">
            <a:avLst/>
          </a:prstGeom>
          <a:noFill/>
        </p:spPr>
        <p:txBody>
          <a:bodyPr wrap="square" lIns="0" tIns="0" rIns="0" bIns="0" rtlCol="0">
            <a:spAutoFit/>
          </a:bodyPr>
          <a:lstStyle/>
          <a:p>
            <a:pPr>
              <a:spcBef>
                <a:spcPts val="400"/>
              </a:spcBef>
            </a:pPr>
            <a:r>
              <a:rPr lang="en-US" sz="500" b="1" baseline="0" dirty="0">
                <a:solidFill>
                  <a:schemeClr val="tx1"/>
                </a:solidFill>
                <a:latin typeface="+mn-lt"/>
                <a:cs typeface="Arial"/>
              </a:rPr>
              <a:t>IMPORTANT: Please read the following.</a:t>
            </a:r>
          </a:p>
          <a:p>
            <a:pPr>
              <a:spcBef>
                <a:spcPts val="400"/>
              </a:spcBef>
            </a:pPr>
            <a:r>
              <a:rPr lang="en-US" sz="500" baseline="0" dirty="0">
                <a:solidFill>
                  <a:schemeClr val="tx1"/>
                </a:solidFill>
                <a:latin typeface="+mn-lt"/>
                <a:cs typeface="Arial"/>
              </a:rPr>
              <a:t>EAB has prepared this report for the exclusive use of its members. Each member acknowledges and agrees that this report and the information contained herein (collectively, the “Report”) are confidential and proprietary to EAB. By accepting delivery of this Report, each member agrees to abide by the terms as stated herein, including the following:</a:t>
            </a:r>
          </a:p>
          <a:p>
            <a:pPr marL="114300" indent="-114300">
              <a:spcBef>
                <a:spcPts val="400"/>
              </a:spcBef>
            </a:pPr>
            <a:r>
              <a:rPr lang="en-US" sz="500" baseline="0" dirty="0">
                <a:solidFill>
                  <a:schemeClr val="tx1"/>
                </a:solidFill>
                <a:latin typeface="+mn-lt"/>
                <a:cs typeface="Arial"/>
              </a:rPr>
              <a:t>1.	All right, title, and interest in and to this Report is owned by an EAB Organization. Except as stated herein, no right, license, permission, or interest of any kind in this Report is intended to be given, transferred to, or acquired by a member. Each member is authorized to use this Report only to the extent expressly authorized herein.</a:t>
            </a:r>
          </a:p>
          <a:p>
            <a:pPr marL="114300" indent="-114300">
              <a:spcBef>
                <a:spcPts val="400"/>
              </a:spcBef>
            </a:pPr>
            <a:r>
              <a:rPr lang="en-US" sz="500" baseline="0" dirty="0">
                <a:solidFill>
                  <a:schemeClr val="tx1"/>
                </a:solidFill>
                <a:latin typeface="+mn-lt"/>
                <a:cs typeface="Arial"/>
              </a:rPr>
              <a:t>2.	Each member shall not sell, license, republish, or post online or otherwise this Report, in part or in whole. Each member shall not disseminate or permit the use of, and shall take reasonable precautions to prevent such dissemination or use of, this Report by (a) any of its employees and agents (except as stated below), or (b) any third party.</a:t>
            </a:r>
          </a:p>
          <a:p>
            <a:pPr marL="114300" indent="-114300">
              <a:spcBef>
                <a:spcPts val="400"/>
              </a:spcBef>
            </a:pPr>
            <a:r>
              <a:rPr lang="en-US" sz="500" baseline="0" dirty="0">
                <a:solidFill>
                  <a:schemeClr val="tx1"/>
                </a:solidFill>
                <a:latin typeface="+mn-lt"/>
                <a:cs typeface="Arial"/>
              </a:rPr>
              <a:t>3.	Each member may make this Report available solely to those of its employees and agents who (a) are registered for the workshop or membership program of which this Report is a part, (b) require access to this Report in order to learn from the information described herein, and (c) agree not to disclose this Report to other employees or agents or any third party. Each member shall use, and shall ensure that its employees and agents use, this Report for its internal use only. Each member may make a limited number of copies, solely as adequate</a:t>
            </a:r>
            <a:br>
              <a:rPr lang="en-US" sz="500" baseline="0" dirty="0">
                <a:solidFill>
                  <a:schemeClr val="tx1"/>
                </a:solidFill>
                <a:latin typeface="+mn-lt"/>
                <a:cs typeface="Arial"/>
              </a:rPr>
            </a:br>
            <a:r>
              <a:rPr lang="en-US" sz="500" baseline="0" dirty="0">
                <a:solidFill>
                  <a:schemeClr val="tx1"/>
                </a:solidFill>
                <a:latin typeface="+mn-lt"/>
                <a:cs typeface="Arial"/>
              </a:rPr>
              <a:t>for use by its employees and agents in accordance with the terms herein.</a:t>
            </a:r>
          </a:p>
          <a:p>
            <a:pPr marL="114300" indent="-114300">
              <a:spcBef>
                <a:spcPts val="400"/>
              </a:spcBef>
            </a:pPr>
            <a:r>
              <a:rPr lang="en-US" sz="500" baseline="0" dirty="0">
                <a:solidFill>
                  <a:schemeClr val="tx1"/>
                </a:solidFill>
                <a:latin typeface="+mn-lt"/>
                <a:cs typeface="Arial"/>
              </a:rPr>
              <a:t>4.	Each member shall not remove from</a:t>
            </a:r>
            <a:br>
              <a:rPr lang="en-US" sz="500" baseline="0" dirty="0">
                <a:solidFill>
                  <a:schemeClr val="tx1"/>
                </a:solidFill>
                <a:latin typeface="+mn-lt"/>
                <a:cs typeface="Arial"/>
              </a:rPr>
            </a:br>
            <a:r>
              <a:rPr lang="en-US" sz="500" baseline="0" dirty="0">
                <a:solidFill>
                  <a:schemeClr val="tx1"/>
                </a:solidFill>
                <a:latin typeface="+mn-lt"/>
                <a:cs typeface="Arial"/>
              </a:rPr>
              <a:t>this Report any confidential markings, copyright notices, and/or other similar indicia herein.</a:t>
            </a:r>
          </a:p>
          <a:p>
            <a:pPr marL="114300" indent="-114300">
              <a:spcBef>
                <a:spcPts val="400"/>
              </a:spcBef>
            </a:pPr>
            <a:r>
              <a:rPr lang="en-US" sz="500" baseline="0" dirty="0">
                <a:solidFill>
                  <a:schemeClr val="tx1"/>
                </a:solidFill>
                <a:latin typeface="+mn-lt"/>
                <a:cs typeface="Arial"/>
              </a:rPr>
              <a:t>5.	Each member is responsible for any breach of its obligations as stated herein by any of its employees or agents.</a:t>
            </a:r>
          </a:p>
          <a:p>
            <a:pPr marL="114300" indent="-114300">
              <a:spcBef>
                <a:spcPts val="400"/>
              </a:spcBef>
            </a:pPr>
            <a:r>
              <a:rPr lang="en-US" sz="500" baseline="0" dirty="0">
                <a:solidFill>
                  <a:schemeClr val="tx1"/>
                </a:solidFill>
                <a:latin typeface="+mn-lt"/>
                <a:cs typeface="Arial"/>
              </a:rPr>
              <a:t>6.	If a member is unwilling to abide by</a:t>
            </a:r>
            <a:br>
              <a:rPr lang="en-US" sz="500" baseline="0" dirty="0">
                <a:solidFill>
                  <a:schemeClr val="tx1"/>
                </a:solidFill>
                <a:latin typeface="+mn-lt"/>
                <a:cs typeface="Arial"/>
              </a:rPr>
            </a:br>
            <a:r>
              <a:rPr lang="en-US" sz="500" baseline="0" dirty="0">
                <a:solidFill>
                  <a:schemeClr val="tx1"/>
                </a:solidFill>
                <a:latin typeface="+mn-lt"/>
                <a:cs typeface="Arial"/>
              </a:rPr>
              <a:t>any of the foregoing obligations, then such member shall promptly return this Report and all copies thereof to EAB.</a:t>
            </a:r>
          </a:p>
        </p:txBody>
      </p:sp>
    </p:spTree>
    <p:extLst>
      <p:ext uri="{BB962C8B-B14F-4D97-AF65-F5344CB8AC3E}">
        <p14:creationId xmlns:p14="http://schemas.microsoft.com/office/powerpoint/2010/main" val="2980894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aperless Meeting Credit/Caveat">
    <p:spTree>
      <p:nvGrpSpPr>
        <p:cNvPr id="1" name=""/>
        <p:cNvGrpSpPr/>
        <p:nvPr/>
      </p:nvGrpSpPr>
      <p:grpSpPr>
        <a:xfrm>
          <a:off x="0" y="0"/>
          <a:ext cx="0" cy="0"/>
          <a:chOff x="0" y="0"/>
          <a:chExt cx="0" cy="0"/>
        </a:xfrm>
      </p:grpSpPr>
      <p:sp>
        <p:nvSpPr>
          <p:cNvPr id="34" name="Title 1"/>
          <p:cNvSpPr>
            <a:spLocks noGrp="1"/>
          </p:cNvSpPr>
          <p:nvPr>
            <p:ph type="title" hasCustomPrompt="1"/>
          </p:nvPr>
        </p:nvSpPr>
        <p:spPr bwMode="gray">
          <a:xfrm>
            <a:off x="276053" y="320493"/>
            <a:ext cx="3351630" cy="256480"/>
          </a:xfrm>
          <a:prstGeom prst="rect">
            <a:avLst/>
          </a:prstGeom>
        </p:spPr>
        <p:txBody>
          <a:bodyPr wrap="square" lIns="0" tIns="0" rIns="0" bIns="0" anchor="t" anchorCtr="0">
            <a:spAutoFit/>
          </a:bodyPr>
          <a:lstStyle>
            <a:lvl1pPr>
              <a:lnSpc>
                <a:spcPts val="2000"/>
              </a:lnSpc>
              <a:defRPr b="0">
                <a:solidFill>
                  <a:schemeClr val="tx1"/>
                </a:solidFill>
              </a:defRPr>
            </a:lvl1pPr>
          </a:lstStyle>
          <a:p>
            <a:r>
              <a:rPr lang="en-US" dirty="0"/>
              <a:t>Insert Program Name Here</a:t>
            </a:r>
          </a:p>
        </p:txBody>
      </p:sp>
      <p:sp>
        <p:nvSpPr>
          <p:cNvPr id="35" name="Text Placeholder 5"/>
          <p:cNvSpPr>
            <a:spLocks noGrp="1"/>
          </p:cNvSpPr>
          <p:nvPr>
            <p:ph type="body" sz="quarter" idx="37" hasCustomPrompt="1"/>
          </p:nvPr>
        </p:nvSpPr>
        <p:spPr bwMode="gray">
          <a:xfrm>
            <a:off x="591552" y="1001215"/>
            <a:ext cx="3017520" cy="169277"/>
          </a:xfrm>
        </p:spPr>
        <p:txBody>
          <a:bodyPr/>
          <a:lstStyle>
            <a:lvl1pPr marL="0" indent="0">
              <a:spcBef>
                <a:spcPts val="0"/>
              </a:spcBef>
              <a:buNone/>
              <a:defRPr sz="1100">
                <a:solidFill>
                  <a:schemeClr val="tx1"/>
                </a:solidFill>
              </a:defRPr>
            </a:lvl1pPr>
            <a:lvl2pPr marL="114300" indent="0">
              <a:spcBef>
                <a:spcPts val="0"/>
              </a:spcBef>
              <a:buNone/>
              <a:defRPr sz="1100"/>
            </a:lvl2pPr>
            <a:lvl3pPr marL="228600" indent="0">
              <a:spcBef>
                <a:spcPts val="0"/>
              </a:spcBef>
              <a:buNone/>
              <a:defRPr sz="1100"/>
            </a:lvl3pPr>
            <a:lvl4pPr marL="342900" indent="0">
              <a:spcBef>
                <a:spcPts val="0"/>
              </a:spcBef>
              <a:buNone/>
              <a:defRPr sz="1100"/>
            </a:lvl4pPr>
            <a:lvl5pPr marL="457200" indent="0">
              <a:spcBef>
                <a:spcPts val="0"/>
              </a:spcBef>
              <a:buNone/>
              <a:defRPr sz="1100"/>
            </a:lvl5pPr>
          </a:lstStyle>
          <a:p>
            <a:pPr lvl="0"/>
            <a:r>
              <a:rPr lang="en-US" dirty="0"/>
              <a:t>Project Director (insert text)</a:t>
            </a:r>
          </a:p>
        </p:txBody>
      </p:sp>
      <p:sp>
        <p:nvSpPr>
          <p:cNvPr id="36" name="Text Placeholder 7"/>
          <p:cNvSpPr>
            <a:spLocks noGrp="1"/>
          </p:cNvSpPr>
          <p:nvPr>
            <p:ph type="body" sz="quarter" idx="38" hasCustomPrompt="1"/>
          </p:nvPr>
        </p:nvSpPr>
        <p:spPr bwMode="gray">
          <a:xfrm>
            <a:off x="591552" y="1209007"/>
            <a:ext cx="3019522" cy="138499"/>
          </a:xfrm>
        </p:spPr>
        <p:txBody>
          <a:bodyPr/>
          <a:lstStyle>
            <a:lvl1pPr marL="0" indent="0">
              <a:spcBef>
                <a:spcPts val="200"/>
              </a:spcBef>
              <a:buNone/>
              <a:defRPr>
                <a:solidFill>
                  <a:schemeClr val="accent3"/>
                </a:solidFill>
              </a:defRPr>
            </a:lvl1pPr>
          </a:lstStyle>
          <a:p>
            <a:pPr lvl="0"/>
            <a:r>
              <a:rPr lang="en-US" dirty="0"/>
              <a:t>Insert Name(s) Here</a:t>
            </a:r>
          </a:p>
        </p:txBody>
      </p:sp>
      <p:sp>
        <p:nvSpPr>
          <p:cNvPr id="37" name="Text Placeholder 9"/>
          <p:cNvSpPr>
            <a:spLocks noGrp="1"/>
          </p:cNvSpPr>
          <p:nvPr>
            <p:ph type="body" sz="quarter" idx="39" hasCustomPrompt="1"/>
          </p:nvPr>
        </p:nvSpPr>
        <p:spPr bwMode="gray">
          <a:xfrm>
            <a:off x="591552" y="1643063"/>
            <a:ext cx="3017520" cy="169277"/>
          </a:xfrm>
        </p:spPr>
        <p:txBody>
          <a:bodyPr/>
          <a:lstStyle>
            <a:lvl1pPr marL="0" indent="0">
              <a:spcBef>
                <a:spcPts val="0"/>
              </a:spcBef>
              <a:buNone/>
              <a:defRPr sz="1100">
                <a:solidFill>
                  <a:schemeClr val="tx1"/>
                </a:solidFill>
              </a:defRPr>
            </a:lvl1pPr>
            <a:lvl2pPr marL="114300" indent="0">
              <a:spcBef>
                <a:spcPts val="0"/>
              </a:spcBef>
              <a:buNone/>
              <a:defRPr sz="1100"/>
            </a:lvl2pPr>
            <a:lvl3pPr marL="228600" indent="0">
              <a:spcBef>
                <a:spcPts val="0"/>
              </a:spcBef>
              <a:buNone/>
              <a:defRPr sz="1100"/>
            </a:lvl3pPr>
            <a:lvl4pPr marL="342900" indent="0">
              <a:spcBef>
                <a:spcPts val="0"/>
              </a:spcBef>
              <a:buNone/>
              <a:defRPr sz="1100"/>
            </a:lvl4pPr>
            <a:lvl5pPr marL="457200" indent="0">
              <a:spcBef>
                <a:spcPts val="0"/>
              </a:spcBef>
              <a:buNone/>
              <a:defRPr sz="1100"/>
            </a:lvl5pPr>
          </a:lstStyle>
          <a:p>
            <a:pPr lvl="0"/>
            <a:r>
              <a:rPr lang="en-US" dirty="0"/>
              <a:t>Contributing Consultants (insert text)</a:t>
            </a:r>
          </a:p>
        </p:txBody>
      </p:sp>
      <p:sp>
        <p:nvSpPr>
          <p:cNvPr id="38" name="Text Placeholder 11"/>
          <p:cNvSpPr>
            <a:spLocks noGrp="1"/>
          </p:cNvSpPr>
          <p:nvPr>
            <p:ph type="body" sz="quarter" idx="40" hasCustomPrompt="1"/>
          </p:nvPr>
        </p:nvSpPr>
        <p:spPr bwMode="gray">
          <a:xfrm>
            <a:off x="591552" y="1850855"/>
            <a:ext cx="3019522" cy="138499"/>
          </a:xfrm>
        </p:spPr>
        <p:txBody>
          <a:bodyPr/>
          <a:lstStyle>
            <a:lvl1pPr marL="0" indent="0">
              <a:spcBef>
                <a:spcPts val="200"/>
              </a:spcBef>
              <a:buNone/>
              <a:defRPr>
                <a:solidFill>
                  <a:schemeClr val="accent3"/>
                </a:solidFill>
              </a:defRPr>
            </a:lvl1pPr>
          </a:lstStyle>
          <a:p>
            <a:pPr lvl="0"/>
            <a:r>
              <a:rPr lang="en-US" dirty="0"/>
              <a:t>Insert Name(s) Here</a:t>
            </a:r>
          </a:p>
        </p:txBody>
      </p:sp>
      <p:sp>
        <p:nvSpPr>
          <p:cNvPr id="39" name="Text Placeholder 13"/>
          <p:cNvSpPr>
            <a:spLocks noGrp="1"/>
          </p:cNvSpPr>
          <p:nvPr>
            <p:ph type="body" sz="quarter" idx="41" hasCustomPrompt="1"/>
          </p:nvPr>
        </p:nvSpPr>
        <p:spPr bwMode="gray">
          <a:xfrm>
            <a:off x="591552" y="2283657"/>
            <a:ext cx="3017520" cy="169277"/>
          </a:xfrm>
        </p:spPr>
        <p:txBody>
          <a:bodyPr/>
          <a:lstStyle>
            <a:lvl1pPr marL="0" indent="0">
              <a:spcBef>
                <a:spcPts val="0"/>
              </a:spcBef>
              <a:buNone/>
              <a:defRPr sz="1100">
                <a:solidFill>
                  <a:schemeClr val="tx1"/>
                </a:solidFill>
              </a:defRPr>
            </a:lvl1pPr>
            <a:lvl2pPr marL="114300" indent="0">
              <a:spcBef>
                <a:spcPts val="0"/>
              </a:spcBef>
              <a:buNone/>
              <a:defRPr sz="1100"/>
            </a:lvl2pPr>
            <a:lvl3pPr marL="228600" indent="0">
              <a:spcBef>
                <a:spcPts val="0"/>
              </a:spcBef>
              <a:buNone/>
              <a:defRPr sz="1100"/>
            </a:lvl3pPr>
            <a:lvl4pPr marL="342900" indent="0">
              <a:spcBef>
                <a:spcPts val="0"/>
              </a:spcBef>
              <a:buNone/>
              <a:defRPr sz="1100"/>
            </a:lvl4pPr>
            <a:lvl5pPr marL="457200" indent="0">
              <a:spcBef>
                <a:spcPts val="0"/>
              </a:spcBef>
              <a:buNone/>
              <a:defRPr sz="1100"/>
            </a:lvl5pPr>
          </a:lstStyle>
          <a:p>
            <a:pPr lvl="0"/>
            <a:r>
              <a:rPr lang="en-US" dirty="0"/>
              <a:t>Design Consultant (insert text)</a:t>
            </a:r>
          </a:p>
        </p:txBody>
      </p:sp>
      <p:sp>
        <p:nvSpPr>
          <p:cNvPr id="40" name="Text Placeholder 16"/>
          <p:cNvSpPr>
            <a:spLocks noGrp="1"/>
          </p:cNvSpPr>
          <p:nvPr>
            <p:ph type="body" sz="quarter" idx="42" hasCustomPrompt="1"/>
          </p:nvPr>
        </p:nvSpPr>
        <p:spPr bwMode="gray">
          <a:xfrm>
            <a:off x="591552" y="2491449"/>
            <a:ext cx="3019522" cy="138499"/>
          </a:xfrm>
        </p:spPr>
        <p:txBody>
          <a:bodyPr/>
          <a:lstStyle>
            <a:lvl1pPr marL="0" indent="0">
              <a:spcBef>
                <a:spcPts val="200"/>
              </a:spcBef>
              <a:buNone/>
              <a:defRPr>
                <a:solidFill>
                  <a:schemeClr val="accent3"/>
                </a:solidFill>
              </a:defRPr>
            </a:lvl1pPr>
            <a:lvl2pPr marL="114300" indent="0">
              <a:spcBef>
                <a:spcPts val="200"/>
              </a:spcBef>
              <a:buNone/>
              <a:defRPr>
                <a:solidFill>
                  <a:schemeClr val="accent3"/>
                </a:solidFill>
              </a:defRPr>
            </a:lvl2pPr>
            <a:lvl3pPr marL="228600" indent="0">
              <a:spcBef>
                <a:spcPts val="200"/>
              </a:spcBef>
              <a:buNone/>
              <a:defRPr>
                <a:solidFill>
                  <a:schemeClr val="accent3"/>
                </a:solidFill>
              </a:defRPr>
            </a:lvl3pPr>
            <a:lvl4pPr marL="342900" indent="0">
              <a:spcBef>
                <a:spcPts val="200"/>
              </a:spcBef>
              <a:buNone/>
              <a:defRPr>
                <a:solidFill>
                  <a:schemeClr val="accent3"/>
                </a:solidFill>
              </a:defRPr>
            </a:lvl4pPr>
            <a:lvl5pPr marL="457200" indent="0">
              <a:spcBef>
                <a:spcPts val="200"/>
              </a:spcBef>
              <a:buNone/>
              <a:defRPr>
                <a:solidFill>
                  <a:schemeClr val="accent3"/>
                </a:solidFill>
              </a:defRPr>
            </a:lvl5pPr>
          </a:lstStyle>
          <a:p>
            <a:pPr lvl="0"/>
            <a:r>
              <a:rPr lang="en-US" dirty="0"/>
              <a:t>Insert Name(s) Here</a:t>
            </a:r>
          </a:p>
        </p:txBody>
      </p:sp>
      <p:sp>
        <p:nvSpPr>
          <p:cNvPr id="41" name="Text Placeholder 26"/>
          <p:cNvSpPr>
            <a:spLocks noGrp="1"/>
          </p:cNvSpPr>
          <p:nvPr>
            <p:ph type="body" sz="quarter" idx="43" hasCustomPrompt="1"/>
          </p:nvPr>
        </p:nvSpPr>
        <p:spPr bwMode="gray">
          <a:xfrm>
            <a:off x="591552" y="2921330"/>
            <a:ext cx="3017520" cy="169277"/>
          </a:xfrm>
        </p:spPr>
        <p:txBody>
          <a:bodyPr/>
          <a:lstStyle>
            <a:lvl1pPr marL="0" indent="0">
              <a:spcBef>
                <a:spcPts val="0"/>
              </a:spcBef>
              <a:buNone/>
              <a:defRPr sz="1100">
                <a:solidFill>
                  <a:schemeClr val="tx1"/>
                </a:solidFill>
              </a:defRPr>
            </a:lvl1pPr>
            <a:lvl2pPr marL="114300" indent="0">
              <a:spcBef>
                <a:spcPts val="0"/>
              </a:spcBef>
              <a:buNone/>
              <a:defRPr sz="1100"/>
            </a:lvl2pPr>
            <a:lvl3pPr marL="228600" indent="0">
              <a:spcBef>
                <a:spcPts val="0"/>
              </a:spcBef>
              <a:buNone/>
              <a:defRPr sz="1100"/>
            </a:lvl3pPr>
            <a:lvl4pPr marL="342900" indent="0">
              <a:spcBef>
                <a:spcPts val="0"/>
              </a:spcBef>
              <a:buNone/>
              <a:defRPr sz="1100"/>
            </a:lvl4pPr>
            <a:lvl5pPr marL="457200" indent="0">
              <a:spcBef>
                <a:spcPts val="0"/>
              </a:spcBef>
              <a:buNone/>
              <a:defRPr sz="1100"/>
            </a:lvl5pPr>
          </a:lstStyle>
          <a:p>
            <a:pPr lvl="0"/>
            <a:r>
              <a:rPr lang="en-US" dirty="0"/>
              <a:t>Executive Director (insert text)</a:t>
            </a:r>
          </a:p>
        </p:txBody>
      </p:sp>
      <p:sp>
        <p:nvSpPr>
          <p:cNvPr id="42" name="Text Placeholder 28"/>
          <p:cNvSpPr>
            <a:spLocks noGrp="1"/>
          </p:cNvSpPr>
          <p:nvPr>
            <p:ph type="body" sz="quarter" idx="44" hasCustomPrompt="1"/>
          </p:nvPr>
        </p:nvSpPr>
        <p:spPr bwMode="gray">
          <a:xfrm>
            <a:off x="591552" y="3129122"/>
            <a:ext cx="3019522" cy="138499"/>
          </a:xfrm>
        </p:spPr>
        <p:txBody>
          <a:bodyPr/>
          <a:lstStyle>
            <a:lvl1pPr marL="0" indent="0">
              <a:spcBef>
                <a:spcPts val="200"/>
              </a:spcBef>
              <a:buNone/>
              <a:defRPr>
                <a:solidFill>
                  <a:schemeClr val="accent3"/>
                </a:solidFill>
              </a:defRPr>
            </a:lvl1pPr>
            <a:lvl2pPr marL="114300" indent="0">
              <a:spcBef>
                <a:spcPts val="200"/>
              </a:spcBef>
              <a:buNone/>
              <a:defRPr>
                <a:solidFill>
                  <a:schemeClr val="accent3"/>
                </a:solidFill>
              </a:defRPr>
            </a:lvl2pPr>
            <a:lvl3pPr marL="228600" indent="0">
              <a:spcBef>
                <a:spcPts val="200"/>
              </a:spcBef>
              <a:buNone/>
              <a:defRPr>
                <a:solidFill>
                  <a:schemeClr val="accent3"/>
                </a:solidFill>
              </a:defRPr>
            </a:lvl3pPr>
            <a:lvl4pPr marL="342900" indent="0">
              <a:spcBef>
                <a:spcPts val="200"/>
              </a:spcBef>
              <a:buNone/>
              <a:defRPr>
                <a:solidFill>
                  <a:schemeClr val="accent3"/>
                </a:solidFill>
              </a:defRPr>
            </a:lvl4pPr>
            <a:lvl5pPr marL="457200" indent="0">
              <a:spcBef>
                <a:spcPts val="200"/>
              </a:spcBef>
              <a:buNone/>
              <a:defRPr>
                <a:solidFill>
                  <a:schemeClr val="accent3"/>
                </a:solidFill>
              </a:defRPr>
            </a:lvl5pPr>
          </a:lstStyle>
          <a:p>
            <a:pPr lvl="0"/>
            <a:r>
              <a:rPr lang="en-US" dirty="0"/>
              <a:t>Insert Name(s) Here</a:t>
            </a:r>
          </a:p>
        </p:txBody>
      </p:sp>
      <p:cxnSp>
        <p:nvCxnSpPr>
          <p:cNvPr id="13" name="Straight Connector 12"/>
          <p:cNvCxnSpPr/>
          <p:nvPr userDrawn="1"/>
        </p:nvCxnSpPr>
        <p:spPr bwMode="gray">
          <a:xfrm>
            <a:off x="4101378" y="0"/>
            <a:ext cx="0" cy="4800600"/>
          </a:xfrm>
          <a:prstGeom prst="line">
            <a:avLst/>
          </a:prstGeom>
          <a:ln w="635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4173101" y="70269"/>
            <a:ext cx="2160193" cy="4591968"/>
          </a:xfrm>
          <a:prstGeom prst="rect">
            <a:avLst/>
          </a:prstGeom>
          <a:noFill/>
        </p:spPr>
        <p:txBody>
          <a:bodyPr wrap="square" lIns="0" tIns="0" rIns="0" bIns="0" rtlCol="0">
            <a:spAutoFit/>
          </a:bodyPr>
          <a:lstStyle/>
          <a:p>
            <a:pPr>
              <a:spcBef>
                <a:spcPts val="300"/>
              </a:spcBef>
            </a:pPr>
            <a:r>
              <a:rPr lang="en-US" sz="420" b="1" dirty="0"/>
              <a:t>LEGAL CAVEAT</a:t>
            </a:r>
          </a:p>
          <a:p>
            <a:pPr>
              <a:spcBef>
                <a:spcPts val="300"/>
              </a:spcBef>
            </a:pPr>
            <a:r>
              <a:rPr lang="en-US" sz="420" dirty="0"/>
              <a:t>EAB is a division of The Advisory Board Company (“EAB”). EAB has made</a:t>
            </a:r>
            <a:br>
              <a:rPr lang="en-US" sz="420" dirty="0"/>
            </a:br>
            <a:r>
              <a:rPr lang="en-US" sz="420" dirty="0"/>
              <a:t>efforts to verify the accuracy of the information it provides to members. This report relies on data obtained from many sources, however, and EAB cannot guarantee the accuracy of the information provided or any analysis based thereon. In addition, neither EAB nor any of its affiliates (each, an “EAB Organization”) is in the business of giving legal, medical, accounting, or other professional advice, and its reports should not be construed as professional advice. In particular, members should not rely on any legal commentary in this report as a basis for action, or assume that any tactics described herein would be permitted by applicable law or appropriate for a given member’s situation. Members are advised to consult with appropriate professionals concerning legal, medical, tax, or accounting issues, before implementing any of these tactics.</a:t>
            </a:r>
            <a:br>
              <a:rPr lang="en-US" sz="420" dirty="0"/>
            </a:br>
            <a:r>
              <a:rPr lang="en-US" sz="420" dirty="0"/>
              <a:t>No EAB Organization or any of its respective officers, directors, employees,</a:t>
            </a:r>
            <a:br>
              <a:rPr lang="en-US" sz="420" dirty="0"/>
            </a:br>
            <a:r>
              <a:rPr lang="en-US" sz="420" dirty="0"/>
              <a:t>or agents shall be liable for any claims, liabilities, or expenses relating to</a:t>
            </a:r>
            <a:br>
              <a:rPr lang="en-US" sz="420" dirty="0"/>
            </a:br>
            <a:r>
              <a:rPr lang="en-US" sz="420" dirty="0"/>
              <a:t>(a) any errors or omissions in this report, whether caused by any EAB organization, or any of their respective employees or agents, or sources or other third parties, (b) any recommendation or graded ranking by any EAB Organization, or (c) failure of member and its employees and agents to abide by the terms set forth herein.</a:t>
            </a:r>
          </a:p>
          <a:p>
            <a:pPr>
              <a:spcBef>
                <a:spcPts val="300"/>
              </a:spcBef>
            </a:pPr>
            <a:r>
              <a:rPr lang="en-US" sz="420" dirty="0"/>
              <a:t>EAB, Education Advisory Board, The Advisory Board Company, Royall, and Royall &amp; Company are registered trademarks of The Advisory Board Company</a:t>
            </a:r>
            <a:br>
              <a:rPr lang="en-US" sz="420" dirty="0"/>
            </a:br>
            <a:r>
              <a:rPr lang="en-US" sz="420" dirty="0"/>
              <a:t>in the United States and other countries. Members are not permitted to use these trademarks, or any other trademark, product name, service name, trade name, and logo of any EAB Organization without prior written consent of EAB. Other trademarks, product names, service names, trade names, and logos used within these pages are the property of their respective holders. Use of other company trademarks, product names, service names, trade names, and logos or images of the same does not necessarily constitute (a) an endorsement by such company of an EAB Organization and its products and services, or</a:t>
            </a:r>
            <a:br>
              <a:rPr lang="en-US" sz="420" dirty="0"/>
            </a:br>
            <a:r>
              <a:rPr lang="en-US" sz="420" dirty="0"/>
              <a:t>(b) an endorsement of the company or its products or services by an EAB Organization. No EAB Organization is affiliated with any such company.</a:t>
            </a:r>
          </a:p>
          <a:p>
            <a:pPr>
              <a:spcBef>
                <a:spcPts val="800"/>
              </a:spcBef>
            </a:pPr>
            <a:r>
              <a:rPr lang="en-US" sz="420" b="1" dirty="0"/>
              <a:t>IMPORTANT: Please read the following.</a:t>
            </a:r>
          </a:p>
          <a:p>
            <a:pPr>
              <a:spcBef>
                <a:spcPts val="300"/>
              </a:spcBef>
            </a:pPr>
            <a:r>
              <a:rPr lang="en-US" sz="420" dirty="0"/>
              <a:t>EAB has prepared this report for the exclusive use of its members. Each member acknowledges and agrees that this report and the information contained herein (collectively, the “Report”) are confidential and proprietary to EAB. By accepting delivery of this Report, each member agrees to abide by the terms as stated herein, including the following:</a:t>
            </a:r>
          </a:p>
          <a:p>
            <a:pPr marL="114300" indent="-114300">
              <a:spcBef>
                <a:spcPts val="300"/>
              </a:spcBef>
            </a:pPr>
            <a:r>
              <a:rPr lang="en-US" sz="420" dirty="0"/>
              <a:t>1.	All right, title, and interest in and to this Report is owned by an EAB Organization. Except as stated herein, no right, license, permission, or interest of any kind in this Report is intended to be given, transferred to,</a:t>
            </a:r>
            <a:br>
              <a:rPr lang="en-US" sz="420" dirty="0"/>
            </a:br>
            <a:r>
              <a:rPr lang="en-US" sz="420" dirty="0"/>
              <a:t>or acquired by a member. Each member is authorized to use this Report only to the extent expressly authorized herein.</a:t>
            </a:r>
          </a:p>
          <a:p>
            <a:pPr marL="114300" indent="-114300">
              <a:spcBef>
                <a:spcPts val="300"/>
              </a:spcBef>
            </a:pPr>
            <a:r>
              <a:rPr lang="en-US" sz="420" dirty="0"/>
              <a:t>2.	Each member shall not sell, license, republish, or post online or otherwise this Report, in part or in whole. Each member shall not disseminate or permit the use of, and shall take reasonable precautions to prevent such dissemination or use of, this Report by (a) any of its employees and agents (except as stated below), or (b) any third party.</a:t>
            </a:r>
          </a:p>
          <a:p>
            <a:pPr marL="114300" indent="-114300">
              <a:spcBef>
                <a:spcPts val="300"/>
              </a:spcBef>
            </a:pPr>
            <a:r>
              <a:rPr lang="en-US" sz="420" dirty="0"/>
              <a:t>3.	Each member may make this Report available solely to those of its employees and agents who (a) are registered for the workshop or membership program of which this Report is a part, (b) require access to this Report in order to learn from the information described herein, and</a:t>
            </a:r>
            <a:br>
              <a:rPr lang="en-US" sz="420" dirty="0"/>
            </a:br>
            <a:r>
              <a:rPr lang="en-US" sz="420" dirty="0"/>
              <a:t>(c) agree not to disclose this Report to other employees or agents or any third party. Each member shall use, and shall ensure that its employees and agents use, this Report for its internal use only. Each member may make a limited number of copies, solely as adequate for use by its employees and agents in accordance with the terms herein.</a:t>
            </a:r>
          </a:p>
          <a:p>
            <a:pPr marL="114300" indent="-114300">
              <a:spcBef>
                <a:spcPts val="300"/>
              </a:spcBef>
            </a:pPr>
            <a:r>
              <a:rPr lang="en-US" sz="420" dirty="0"/>
              <a:t>4.	Each member shall not remove from this Report any confidential markings, copyright notices, and/or other similar indicia herein.</a:t>
            </a:r>
          </a:p>
          <a:p>
            <a:pPr marL="114300" indent="-114300">
              <a:spcBef>
                <a:spcPts val="300"/>
              </a:spcBef>
            </a:pPr>
            <a:r>
              <a:rPr lang="en-US" sz="420" dirty="0"/>
              <a:t>5.	Each member is responsible for any breach of its obligations as stated herein by any of its employees or agents.</a:t>
            </a:r>
          </a:p>
          <a:p>
            <a:pPr marL="114300" indent="-114300">
              <a:spcBef>
                <a:spcPts val="300"/>
              </a:spcBef>
            </a:pPr>
            <a:r>
              <a:rPr lang="en-US" sz="420" dirty="0"/>
              <a:t>6.	If a member is unwilling to abide by any of the foregoing obligations,</a:t>
            </a:r>
            <a:br>
              <a:rPr lang="en-US" sz="420" dirty="0"/>
            </a:br>
            <a:r>
              <a:rPr lang="en-US" sz="420" dirty="0"/>
              <a:t>then such member shall promptly return this Report and all copies</a:t>
            </a:r>
            <a:br>
              <a:rPr lang="en-US" sz="420" dirty="0"/>
            </a:br>
            <a:r>
              <a:rPr lang="en-US" sz="420" dirty="0"/>
              <a:t>thereof to EAB.</a:t>
            </a:r>
          </a:p>
        </p:txBody>
      </p:sp>
    </p:spTree>
    <p:extLst>
      <p:ext uri="{BB962C8B-B14F-4D97-AF65-F5344CB8AC3E}">
        <p14:creationId xmlns:p14="http://schemas.microsoft.com/office/powerpoint/2010/main" val="1909400210"/>
      </p:ext>
    </p:extLst>
  </p:cSld>
  <p:clrMapOvr>
    <a:masterClrMapping/>
  </p:clrMapOvr>
  <p:extLst>
    <p:ext uri="{DCECCB84-F9BA-43D5-87BE-67443E8EF086}">
      <p15:sldGuideLst xmlns:p15="http://schemas.microsoft.com/office/powerpoint/2012/main">
        <p15:guide id="1" pos="37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ation Cover: w/EAB">
    <p:spTree>
      <p:nvGrpSpPr>
        <p:cNvPr id="1" name=""/>
        <p:cNvGrpSpPr/>
        <p:nvPr/>
      </p:nvGrpSpPr>
      <p:grpSpPr>
        <a:xfrm>
          <a:off x="0" y="0"/>
          <a:ext cx="0" cy="0"/>
          <a:chOff x="0" y="0"/>
          <a:chExt cx="0" cy="0"/>
        </a:xfrm>
      </p:grpSpPr>
      <p:sp>
        <p:nvSpPr>
          <p:cNvPr id="31" name="Rectangle 3"/>
          <p:cNvSpPr/>
          <p:nvPr userDrawn="1"/>
        </p:nvSpPr>
        <p:spPr bwMode="gray">
          <a:xfrm>
            <a:off x="0" y="0"/>
            <a:ext cx="5616862" cy="4800600"/>
          </a:xfrm>
          <a:custGeom>
            <a:avLst/>
            <a:gdLst/>
            <a:ahLst/>
            <a:cxnLst/>
            <a:rect l="l" t="t" r="r" b="b"/>
            <a:pathLst>
              <a:path w="5616862" h="4800600">
                <a:moveTo>
                  <a:pt x="0" y="0"/>
                </a:moveTo>
                <a:lnTo>
                  <a:pt x="3842268" y="0"/>
                </a:lnTo>
                <a:cubicBezTo>
                  <a:pt x="4916432" y="761170"/>
                  <a:pt x="5616862" y="2014320"/>
                  <a:pt x="5616862" y="3431064"/>
                </a:cubicBezTo>
                <a:cubicBezTo>
                  <a:pt x="5616862" y="3910692"/>
                  <a:pt x="5536585" y="4371571"/>
                  <a:pt x="5387585" y="4800600"/>
                </a:cubicBezTo>
                <a:lnTo>
                  <a:pt x="0" y="4800600"/>
                </a:lnTo>
                <a:close/>
              </a:path>
            </a:pathLst>
          </a:custGeom>
          <a:solidFill>
            <a:srgbClr val="003D70"/>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pic>
        <p:nvPicPr>
          <p:cNvPr id="32" name="Picture 4"/>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gray">
          <a:xfrm>
            <a:off x="612926" y="310113"/>
            <a:ext cx="1601027" cy="240924"/>
          </a:xfrm>
          <a:prstGeom prst="rect">
            <a:avLst/>
          </a:prstGeom>
          <a:noFill/>
          <a:extLst>
            <a:ext uri="{909E8E84-426E-40dd-AFC4-6F175D3DCCD1}">
              <a14:hiddenFill xmlns="" xmlns:a14="http://schemas.microsoft.com/office/drawing/2010/main">
                <a:solidFill>
                  <a:srgbClr val="FFFFFF"/>
                </a:solidFill>
              </a14:hiddenFill>
            </a:ext>
          </a:extLst>
        </p:spPr>
      </p:pic>
      <p:sp>
        <p:nvSpPr>
          <p:cNvPr id="55" name="Rectangle 4"/>
          <p:cNvSpPr/>
          <p:nvPr userDrawn="1"/>
        </p:nvSpPr>
        <p:spPr bwMode="gray">
          <a:xfrm>
            <a:off x="3401456" y="0"/>
            <a:ext cx="2010921" cy="4800600"/>
          </a:xfrm>
          <a:custGeom>
            <a:avLst/>
            <a:gdLst/>
            <a:ahLst/>
            <a:cxnLst/>
            <a:rect l="l" t="t" r="r" b="b"/>
            <a:pathLst>
              <a:path w="2010921" h="4800600">
                <a:moveTo>
                  <a:pt x="0" y="0"/>
                </a:moveTo>
                <a:lnTo>
                  <a:pt x="60057" y="0"/>
                </a:lnTo>
                <a:cubicBezTo>
                  <a:pt x="1228615" y="697485"/>
                  <a:pt x="2010921" y="1974575"/>
                  <a:pt x="2010921" y="3434382"/>
                </a:cubicBezTo>
                <a:cubicBezTo>
                  <a:pt x="2010921" y="3914249"/>
                  <a:pt x="1926388" y="4374373"/>
                  <a:pt x="1771200" y="4800600"/>
                </a:cubicBezTo>
                <a:lnTo>
                  <a:pt x="1739497" y="4800600"/>
                </a:lnTo>
                <a:cubicBezTo>
                  <a:pt x="1895730" y="4374658"/>
                  <a:pt x="1980981" y="3914476"/>
                  <a:pt x="1980981" y="3434382"/>
                </a:cubicBezTo>
                <a:cubicBezTo>
                  <a:pt x="1980981" y="1967062"/>
                  <a:pt x="1184639" y="685737"/>
                  <a:pt x="0" y="0"/>
                </a:cubicBezTo>
                <a:close/>
              </a:path>
            </a:pathLst>
          </a:cu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2" name="Title 1"/>
          <p:cNvSpPr>
            <a:spLocks noGrp="1"/>
          </p:cNvSpPr>
          <p:nvPr>
            <p:ph type="title" hasCustomPrompt="1"/>
          </p:nvPr>
        </p:nvSpPr>
        <p:spPr bwMode="gray">
          <a:xfrm>
            <a:off x="610545" y="3015064"/>
            <a:ext cx="4389120" cy="553998"/>
          </a:xfrm>
          <a:prstGeom prst="rect">
            <a:avLst/>
          </a:prstGeom>
        </p:spPr>
        <p:txBody>
          <a:bodyPr lIns="0" tIns="0" rIns="0" bIns="0" anchor="b" anchorCtr="0">
            <a:spAutoFit/>
          </a:bodyPr>
          <a:lstStyle>
            <a:lvl1pPr>
              <a:lnSpc>
                <a:spcPct val="90000"/>
              </a:lnSpc>
              <a:defRPr sz="2000" b="0" baseline="0">
                <a:solidFill>
                  <a:schemeClr val="bg1"/>
                </a:solidFill>
              </a:defRPr>
            </a:lvl1pPr>
          </a:lstStyle>
          <a:p>
            <a:pPr lvl="0"/>
            <a:r>
              <a:rPr lang="en-US" dirty="0"/>
              <a:t>Presentation Title – Rockwell 20pt Regular, Use Title Case</a:t>
            </a:r>
          </a:p>
        </p:txBody>
      </p:sp>
      <p:sp>
        <p:nvSpPr>
          <p:cNvPr id="5" name="Text Placeholder 4"/>
          <p:cNvSpPr>
            <a:spLocks noGrp="1"/>
          </p:cNvSpPr>
          <p:nvPr>
            <p:ph type="body" sz="quarter" idx="13" hasCustomPrompt="1"/>
          </p:nvPr>
        </p:nvSpPr>
        <p:spPr bwMode="gray">
          <a:xfrm>
            <a:off x="610545" y="3744583"/>
            <a:ext cx="4389120" cy="161583"/>
          </a:xfrm>
        </p:spPr>
        <p:txBody>
          <a:bodyPr/>
          <a:lstStyle>
            <a:lvl1pPr marL="0" indent="0">
              <a:spcBef>
                <a:spcPts val="0"/>
              </a:spcBef>
              <a:buNone/>
              <a:defRPr sz="1050" baseline="0">
                <a:solidFill>
                  <a:schemeClr val="bg1"/>
                </a:solidFill>
              </a:defRPr>
            </a:lvl1pPr>
            <a:lvl2pPr marL="114300" indent="0">
              <a:buNone/>
              <a:defRPr sz="1100">
                <a:solidFill>
                  <a:schemeClr val="accent1"/>
                </a:solidFill>
              </a:defRPr>
            </a:lvl2pPr>
            <a:lvl3pPr marL="228600" indent="0">
              <a:buNone/>
              <a:defRPr sz="1100">
                <a:solidFill>
                  <a:schemeClr val="accent1"/>
                </a:solidFill>
              </a:defRPr>
            </a:lvl3pPr>
            <a:lvl4pPr marL="342900" indent="0">
              <a:buNone/>
              <a:defRPr sz="1100">
                <a:solidFill>
                  <a:schemeClr val="accent1"/>
                </a:solidFill>
              </a:defRPr>
            </a:lvl4pPr>
            <a:lvl5pPr marL="457200" indent="0">
              <a:buNone/>
              <a:defRPr sz="1100">
                <a:solidFill>
                  <a:schemeClr val="accent1"/>
                </a:solidFill>
              </a:defRPr>
            </a:lvl5pPr>
          </a:lstStyle>
          <a:p>
            <a:pPr lvl="0"/>
            <a:r>
              <a:rPr lang="en-US" dirty="0"/>
              <a:t>Presentation Subtitle – Verdana 10.5pt Regular, Use Title Case</a:t>
            </a:r>
          </a:p>
        </p:txBody>
      </p:sp>
      <p:pic>
        <p:nvPicPr>
          <p:cNvPr id="60" name="Picture 59"/>
          <p:cNvPicPr>
            <a:picLocks noChangeAspect="1"/>
          </p:cNvPicPr>
          <p:nvPr userDrawn="1"/>
        </p:nvPicPr>
        <p:blipFill rotWithShape="1">
          <a:blip r:embed="rId3">
            <a:extLst>
              <a:ext uri="{28A0092B-C50C-407E-A947-70E740481C1C}">
                <a14:useLocalDpi xmlns:a14="http://schemas.microsoft.com/office/drawing/2010/main" val="0"/>
              </a:ext>
            </a:extLst>
          </a:blip>
          <a:srcRect r="54788"/>
          <a:stretch/>
        </p:blipFill>
        <p:spPr bwMode="gray">
          <a:xfrm>
            <a:off x="611823" y="2253356"/>
            <a:ext cx="1156819" cy="493776"/>
          </a:xfrm>
          <a:prstGeom prst="rect">
            <a:avLst/>
          </a:prstGeom>
        </p:spPr>
      </p:pic>
    </p:spTree>
    <p:extLst>
      <p:ext uri="{BB962C8B-B14F-4D97-AF65-F5344CB8AC3E}">
        <p14:creationId xmlns:p14="http://schemas.microsoft.com/office/powerpoint/2010/main" val="4269210455"/>
      </p:ext>
    </p:extLst>
  </p:cSld>
  <p:clrMapOvr>
    <a:masterClrMapping/>
  </p:clrMapOvr>
  <p:extLst>
    <p:ext uri="{DCECCB84-F9BA-43D5-87BE-67443E8EF086}">
      <p15:sldGuideLst xmlns:p15="http://schemas.microsoft.com/office/powerpoint/2012/main">
        <p15:guide id="1" pos="38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ack Cover: Top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988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 Cover: Royall Address">
    <p:spTree>
      <p:nvGrpSpPr>
        <p:cNvPr id="1" name=""/>
        <p:cNvGrpSpPr/>
        <p:nvPr/>
      </p:nvGrpSpPr>
      <p:grpSpPr>
        <a:xfrm>
          <a:off x="0" y="0"/>
          <a:ext cx="0" cy="0"/>
          <a:chOff x="0" y="0"/>
          <a:chExt cx="0" cy="0"/>
        </a:xfrm>
      </p:grpSpPr>
      <p:grpSp>
        <p:nvGrpSpPr>
          <p:cNvPr id="8" name="Group 7"/>
          <p:cNvGrpSpPr/>
          <p:nvPr userDrawn="1"/>
        </p:nvGrpSpPr>
        <p:grpSpPr bwMode="gray">
          <a:xfrm>
            <a:off x="269013" y="4259909"/>
            <a:ext cx="4366662" cy="307777"/>
            <a:chOff x="269013" y="4259909"/>
            <a:chExt cx="4366662" cy="307777"/>
          </a:xfrm>
        </p:grpSpPr>
        <p:sp>
          <p:nvSpPr>
            <p:cNvPr id="11" name="Rectangle 10"/>
            <p:cNvSpPr/>
            <p:nvPr userDrawn="1"/>
          </p:nvSpPr>
          <p:spPr bwMode="gray">
            <a:xfrm>
              <a:off x="269013" y="4259909"/>
              <a:ext cx="4366662" cy="307777"/>
            </a:xfrm>
            <a:prstGeom prst="rect">
              <a:avLst/>
            </a:prstGeom>
          </p:spPr>
          <p:txBody>
            <a:bodyPr wrap="square" lIns="0" tIns="0" rIns="0" bIns="0">
              <a:spAutoFit/>
            </a:bodyPr>
            <a:lstStyle/>
            <a:p>
              <a:r>
                <a:rPr lang="en-US" sz="1000" dirty="0">
                  <a:latin typeface="+mj-lt"/>
                </a:rPr>
                <a:t>1920 East Parham Road, Richmond VA 23228 </a:t>
              </a:r>
            </a:p>
            <a:p>
              <a:r>
                <a:rPr lang="en-US" sz="1000" b="1" dirty="0">
                  <a:latin typeface="+mj-lt"/>
                </a:rPr>
                <a:t>P</a:t>
              </a:r>
              <a:r>
                <a:rPr lang="en-US" sz="1000" dirty="0">
                  <a:latin typeface="+mj-lt"/>
                </a:rPr>
                <a:t> 800.899.7227   </a:t>
              </a:r>
              <a:r>
                <a:rPr lang="en-US" sz="1000" b="1" dirty="0">
                  <a:latin typeface="+mj-lt"/>
                </a:rPr>
                <a:t>F</a:t>
              </a:r>
              <a:r>
                <a:rPr lang="en-US" sz="1000" dirty="0">
                  <a:latin typeface="+mj-lt"/>
                </a:rPr>
                <a:t> 804.741.8969   </a:t>
              </a:r>
              <a:r>
                <a:rPr lang="en-US" sz="1000" dirty="0">
                  <a:solidFill>
                    <a:schemeClr val="accent6"/>
                  </a:solidFill>
                  <a:latin typeface="+mj-lt"/>
                </a:rPr>
                <a:t>eab.com/royall</a:t>
              </a:r>
            </a:p>
          </p:txBody>
        </p:sp>
        <p:cxnSp>
          <p:nvCxnSpPr>
            <p:cNvPr id="13" name="Straight Connector 12"/>
            <p:cNvCxnSpPr/>
            <p:nvPr userDrawn="1"/>
          </p:nvCxnSpPr>
          <p:spPr bwMode="gray">
            <a:xfrm>
              <a:off x="1187801" y="4448810"/>
              <a:ext cx="0" cy="91440"/>
            </a:xfrm>
            <a:prstGeom prst="line">
              <a:avLst/>
            </a:prstGeom>
            <a:ln w="635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gray">
            <a:xfrm>
              <a:off x="2152207" y="4448810"/>
              <a:ext cx="0" cy="91440"/>
            </a:xfrm>
            <a:prstGeom prst="line">
              <a:avLst/>
            </a:prstGeom>
            <a:ln w="635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69876" y="3646459"/>
            <a:ext cx="2761240" cy="533058"/>
          </a:xfrm>
          <a:prstGeom prst="rect">
            <a:avLst/>
          </a:prstGeom>
          <a:noFill/>
          <a:ln>
            <a:noFill/>
          </a:ln>
        </p:spPr>
      </p:pic>
    </p:spTree>
    <p:extLst>
      <p:ext uri="{BB962C8B-B14F-4D97-AF65-F5344CB8AC3E}">
        <p14:creationId xmlns:p14="http://schemas.microsoft.com/office/powerpoint/2010/main" val="3704844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ack Cover: Hardwick Address">
    <p:spTree>
      <p:nvGrpSpPr>
        <p:cNvPr id="1" name=""/>
        <p:cNvGrpSpPr/>
        <p:nvPr/>
      </p:nvGrpSpPr>
      <p:grpSpPr>
        <a:xfrm>
          <a:off x="0" y="0"/>
          <a:ext cx="0" cy="0"/>
          <a:chOff x="0" y="0"/>
          <a:chExt cx="0" cy="0"/>
        </a:xfrm>
      </p:grpSpPr>
      <p:grpSp>
        <p:nvGrpSpPr>
          <p:cNvPr id="11" name="Group 10"/>
          <p:cNvGrpSpPr/>
          <p:nvPr userDrawn="1"/>
        </p:nvGrpSpPr>
        <p:grpSpPr bwMode="gray">
          <a:xfrm>
            <a:off x="269013" y="4259909"/>
            <a:ext cx="4366662" cy="307777"/>
            <a:chOff x="269013" y="4259909"/>
            <a:chExt cx="4366662" cy="307777"/>
          </a:xfrm>
        </p:grpSpPr>
        <p:sp>
          <p:nvSpPr>
            <p:cNvPr id="13" name="Rectangle 12"/>
            <p:cNvSpPr/>
            <p:nvPr userDrawn="1"/>
          </p:nvSpPr>
          <p:spPr bwMode="gray">
            <a:xfrm>
              <a:off x="269013" y="4259909"/>
              <a:ext cx="4366662" cy="307777"/>
            </a:xfrm>
            <a:prstGeom prst="rect">
              <a:avLst/>
            </a:prstGeom>
          </p:spPr>
          <p:txBody>
            <a:bodyPr wrap="square" lIns="0" tIns="0" rIns="0" bIns="0">
              <a:spAutoFit/>
            </a:bodyPr>
            <a:lstStyle/>
            <a:p>
              <a:r>
                <a:rPr lang="en-US" sz="1000" dirty="0">
                  <a:latin typeface="+mj-lt"/>
                </a:rPr>
                <a:t>8011 34th Ave South, Two Appletree </a:t>
              </a:r>
              <a:r>
                <a:rPr lang="en-US" sz="1000" dirty="0" err="1">
                  <a:latin typeface="+mj-lt"/>
                </a:rPr>
                <a:t>Sq</a:t>
              </a:r>
              <a:r>
                <a:rPr lang="en-US" sz="1000" dirty="0">
                  <a:latin typeface="+mj-lt"/>
                </a:rPr>
                <a:t> Suite 450, Bloomington MN 55425 </a:t>
              </a:r>
            </a:p>
            <a:p>
              <a:r>
                <a:rPr lang="en-US" sz="1000" b="1" dirty="0">
                  <a:latin typeface="+mj-lt"/>
                </a:rPr>
                <a:t>P</a:t>
              </a:r>
              <a:r>
                <a:rPr lang="en-US" sz="1000" dirty="0">
                  <a:latin typeface="+mj-lt"/>
                </a:rPr>
                <a:t> 952.854.2979   </a:t>
              </a:r>
              <a:r>
                <a:rPr lang="en-US" sz="1000" b="1" dirty="0">
                  <a:latin typeface="+mj-lt"/>
                </a:rPr>
                <a:t>F</a:t>
              </a:r>
              <a:r>
                <a:rPr lang="en-US" sz="1000" dirty="0">
                  <a:latin typeface="+mj-lt"/>
                </a:rPr>
                <a:t> 952.854.2982   </a:t>
              </a:r>
              <a:r>
                <a:rPr lang="en-US" sz="1000" dirty="0">
                  <a:solidFill>
                    <a:schemeClr val="accent6"/>
                  </a:solidFill>
                  <a:latin typeface="+mj-lt"/>
                </a:rPr>
                <a:t>eab.com/hardwickday</a:t>
              </a:r>
            </a:p>
          </p:txBody>
        </p:sp>
        <p:cxnSp>
          <p:nvCxnSpPr>
            <p:cNvPr id="14" name="Straight Connector 13"/>
            <p:cNvCxnSpPr/>
            <p:nvPr userDrawn="1"/>
          </p:nvCxnSpPr>
          <p:spPr bwMode="gray">
            <a:xfrm>
              <a:off x="1187801" y="4448810"/>
              <a:ext cx="0" cy="91440"/>
            </a:xfrm>
            <a:prstGeom prst="line">
              <a:avLst/>
            </a:prstGeom>
            <a:ln w="635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gray">
            <a:xfrm>
              <a:off x="2152207" y="4448810"/>
              <a:ext cx="0" cy="91440"/>
            </a:xfrm>
            <a:prstGeom prst="line">
              <a:avLst/>
            </a:prstGeom>
            <a:ln w="635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73511" y="3646459"/>
            <a:ext cx="2466284" cy="533058"/>
          </a:xfrm>
          <a:prstGeom prst="rect">
            <a:avLst/>
          </a:prstGeom>
          <a:noFill/>
          <a:ln>
            <a:noFill/>
          </a:ln>
        </p:spPr>
      </p:pic>
    </p:spTree>
    <p:extLst>
      <p:ext uri="{BB962C8B-B14F-4D97-AF65-F5344CB8AC3E}">
        <p14:creationId xmlns:p14="http://schemas.microsoft.com/office/powerpoint/2010/main" val="3512944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Blank Slide: w/Footer">
    <p:spTree>
      <p:nvGrpSpPr>
        <p:cNvPr id="1" name=""/>
        <p:cNvGrpSpPr/>
        <p:nvPr/>
      </p:nvGrpSpPr>
      <p:grpSpPr>
        <a:xfrm>
          <a:off x="0" y="0"/>
          <a:ext cx="0" cy="0"/>
          <a:chOff x="0" y="0"/>
          <a:chExt cx="0" cy="0"/>
        </a:xfrm>
      </p:grpSpPr>
      <p:sp>
        <p:nvSpPr>
          <p:cNvPr id="20" name="TextBox 19"/>
          <p:cNvSpPr txBox="1"/>
          <p:nvPr userDrawn="1"/>
        </p:nvSpPr>
        <p:spPr bwMode="gray">
          <a:xfrm>
            <a:off x="6128825" y="3"/>
            <a:ext cx="271980" cy="99854"/>
          </a:xfrm>
          <a:prstGeom prst="rect">
            <a:avLst/>
          </a:prstGeom>
          <a:noFill/>
        </p:spPr>
        <p:txBody>
          <a:bodyPr wrap="square" lIns="0" tIns="26625" rIns="33282" bIns="0" rtlCol="0">
            <a:spAutoFit/>
          </a:bodyPr>
          <a:lstStyle/>
          <a:p>
            <a:pPr algn="r">
              <a:spcBef>
                <a:spcPts val="364"/>
              </a:spcBef>
            </a:pPr>
            <a:fld id="{11A0A082-46D1-4CDC-90AB-7FACAC0B3028}" type="slidenum">
              <a:rPr lang="en-US" sz="474" smtClean="0">
                <a:solidFill>
                  <a:schemeClr val="tx1"/>
                </a:solidFill>
                <a:latin typeface="+mj-lt"/>
              </a:rPr>
              <a:pPr algn="r">
                <a:spcBef>
                  <a:spcPts val="364"/>
                </a:spcBef>
              </a:pPr>
              <a:t>‹#›</a:t>
            </a:fld>
            <a:endParaRPr lang="en-US" sz="474" dirty="0">
              <a:solidFill>
                <a:schemeClr val="tx1"/>
              </a:solidFill>
              <a:latin typeface="+mj-lt"/>
            </a:endParaRPr>
          </a:p>
        </p:txBody>
      </p:sp>
    </p:spTree>
    <p:extLst>
      <p:ext uri="{BB962C8B-B14F-4D97-AF65-F5344CB8AC3E}">
        <p14:creationId xmlns:p14="http://schemas.microsoft.com/office/powerpoint/2010/main" val="3442551011"/>
      </p:ext>
    </p:extLst>
  </p:cSld>
  <p:clrMapOvr>
    <a:masterClrMapping/>
  </p:clrMapOvr>
  <p:extLst>
    <p:ext uri="{DCECCB84-F9BA-43D5-87BE-67443E8EF086}">
      <p15:sldGuideLst xmlns:p15="http://schemas.microsoft.com/office/powerpoint/2012/main">
        <p15:guide id="1" orient="horz" pos="8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 y="2263836"/>
            <a:ext cx="5440680" cy="256480"/>
          </a:xfrm>
        </p:spPr>
        <p:txBody>
          <a:bodyPr/>
          <a:lstStyle/>
          <a:p>
            <a:r>
              <a:rPr lang="en-US"/>
              <a:t>Click to edit Master title style</a:t>
            </a:r>
          </a:p>
        </p:txBody>
      </p:sp>
      <p:sp>
        <p:nvSpPr>
          <p:cNvPr id="3" name="Subtitle 2"/>
          <p:cNvSpPr>
            <a:spLocks noGrp="1"/>
          </p:cNvSpPr>
          <p:nvPr>
            <p:ph type="subTitle" idx="1"/>
          </p:nvPr>
        </p:nvSpPr>
        <p:spPr>
          <a:xfrm>
            <a:off x="960120" y="2720340"/>
            <a:ext cx="4480560" cy="138499"/>
          </a:xfrm>
        </p:spPr>
        <p:txBody>
          <a:bodyPr/>
          <a:lstStyle>
            <a:lvl1pPr marL="0" indent="0" algn="ctr">
              <a:buNone/>
              <a:defRPr>
                <a:solidFill>
                  <a:schemeClr val="tx1">
                    <a:tint val="75000"/>
                  </a:schemeClr>
                </a:solidFill>
              </a:defRPr>
            </a:lvl1pPr>
            <a:lvl2pPr marL="320040" indent="0" algn="ctr">
              <a:buNone/>
              <a:defRPr>
                <a:solidFill>
                  <a:schemeClr val="tx1">
                    <a:tint val="75000"/>
                  </a:schemeClr>
                </a:solidFill>
              </a:defRPr>
            </a:lvl2pPr>
            <a:lvl3pPr marL="640080" indent="0" algn="ctr">
              <a:buNone/>
              <a:defRPr>
                <a:solidFill>
                  <a:schemeClr val="tx1">
                    <a:tint val="75000"/>
                  </a:schemeClr>
                </a:solidFill>
              </a:defRPr>
            </a:lvl3pPr>
            <a:lvl4pPr marL="960120" indent="0" algn="ctr">
              <a:buNone/>
              <a:defRPr>
                <a:solidFill>
                  <a:schemeClr val="tx1">
                    <a:tint val="75000"/>
                  </a:schemeClr>
                </a:solidFill>
              </a:defRPr>
            </a:lvl4pPr>
            <a:lvl5pPr marL="1280160" indent="0" algn="ctr">
              <a:buNone/>
              <a:defRPr>
                <a:solidFill>
                  <a:schemeClr val="tx1">
                    <a:tint val="75000"/>
                  </a:schemeClr>
                </a:solidFill>
              </a:defRPr>
            </a:lvl5pPr>
            <a:lvl6pPr marL="1600200" indent="0" algn="ctr">
              <a:buNone/>
              <a:defRPr>
                <a:solidFill>
                  <a:schemeClr val="tx1">
                    <a:tint val="75000"/>
                  </a:schemeClr>
                </a:solidFill>
              </a:defRPr>
            </a:lvl6pPr>
            <a:lvl7pPr marL="1920240" indent="0" algn="ctr">
              <a:buNone/>
              <a:defRPr>
                <a:solidFill>
                  <a:schemeClr val="tx1">
                    <a:tint val="75000"/>
                  </a:schemeClr>
                </a:solidFill>
              </a:defRPr>
            </a:lvl7pPr>
            <a:lvl8pPr marL="2240280" indent="0" algn="ctr">
              <a:buNone/>
              <a:defRPr>
                <a:solidFill>
                  <a:schemeClr val="tx1">
                    <a:tint val="75000"/>
                  </a:schemeClr>
                </a:solidFill>
              </a:defRPr>
            </a:lvl8pPr>
            <a:lvl9pPr marL="25603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20040" y="4449445"/>
            <a:ext cx="1493520" cy="255588"/>
          </a:xfrm>
          <a:prstGeom prst="rect">
            <a:avLst/>
          </a:prstGeom>
        </p:spPr>
        <p:txBody>
          <a:bodyPr/>
          <a:lstStyle/>
          <a:p>
            <a:fld id="{04184472-CD66-0C41-9B1F-4A7100A9CB6C}" type="datetimeFigureOut">
              <a:rPr lang="en-US" smtClean="0"/>
              <a:pPr/>
              <a:t>6/13/2022</a:t>
            </a:fld>
            <a:endParaRPr lang="en-US"/>
          </a:p>
        </p:txBody>
      </p:sp>
      <p:sp>
        <p:nvSpPr>
          <p:cNvPr id="5" name="Footer Placeholder 4"/>
          <p:cNvSpPr>
            <a:spLocks noGrp="1"/>
          </p:cNvSpPr>
          <p:nvPr>
            <p:ph type="ftr" sz="quarter" idx="11"/>
          </p:nvPr>
        </p:nvSpPr>
        <p:spPr>
          <a:xfrm>
            <a:off x="2186940" y="4449445"/>
            <a:ext cx="2026920" cy="255588"/>
          </a:xfrm>
          <a:prstGeom prst="rect">
            <a:avLst/>
          </a:prstGeom>
        </p:spPr>
        <p:txBody>
          <a:bodyPr/>
          <a:lstStyle/>
          <a:p>
            <a:endParaRPr lang="en-US"/>
          </a:p>
        </p:txBody>
      </p:sp>
      <p:sp>
        <p:nvSpPr>
          <p:cNvPr id="6" name="Slide Number Placeholder 5"/>
          <p:cNvSpPr>
            <a:spLocks noGrp="1"/>
          </p:cNvSpPr>
          <p:nvPr>
            <p:ph type="sldNum" sz="quarter" idx="12"/>
          </p:nvPr>
        </p:nvSpPr>
        <p:spPr>
          <a:xfrm>
            <a:off x="4587240" y="4449445"/>
            <a:ext cx="1493520" cy="255588"/>
          </a:xfrm>
          <a:prstGeom prst="rect">
            <a:avLst/>
          </a:prstGeom>
        </p:spPr>
        <p:txBody>
          <a:bodyPr/>
          <a:lstStyle/>
          <a:p>
            <a:fld id="{D62C7A76-E271-0146-993F-F8D0E5DA0BFE}" type="slidenum">
              <a:rPr lang="en-US" smtClean="0"/>
              <a:pPr/>
              <a:t>‹#›</a:t>
            </a:fld>
            <a:endParaRPr lang="en-US"/>
          </a:p>
        </p:txBody>
      </p:sp>
    </p:spTree>
    <p:extLst>
      <p:ext uri="{BB962C8B-B14F-4D97-AF65-F5344CB8AC3E}">
        <p14:creationId xmlns:p14="http://schemas.microsoft.com/office/powerpoint/2010/main" val="18802318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373899" y="1520572"/>
            <a:ext cx="1653003" cy="10874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xfrm>
            <a:off x="320040" y="4370547"/>
            <a:ext cx="1493520" cy="320040"/>
          </a:xfrm>
          <a:prstGeom prst="rect">
            <a:avLst/>
          </a:prstGeom>
          <a:ln/>
        </p:spPr>
        <p:txBody>
          <a:bodyPr/>
          <a:lstStyle>
            <a:lvl1pPr>
              <a:defRPr/>
            </a:lvl1pPr>
          </a:lstStyle>
          <a:p>
            <a:pPr>
              <a:defRPr/>
            </a:pPr>
            <a:endParaRPr lang="en-US"/>
          </a:p>
        </p:txBody>
      </p:sp>
      <p:sp>
        <p:nvSpPr>
          <p:cNvPr id="5" name="Rectangle 45"/>
          <p:cNvSpPr>
            <a:spLocks noGrp="1" noChangeArrowheads="1"/>
          </p:cNvSpPr>
          <p:nvPr>
            <p:ph type="ftr" sz="quarter" idx="11"/>
          </p:nvPr>
        </p:nvSpPr>
        <p:spPr>
          <a:xfrm>
            <a:off x="2186940" y="4373880"/>
            <a:ext cx="2026920" cy="320040"/>
          </a:xfrm>
          <a:prstGeom prst="rect">
            <a:avLst/>
          </a:prstGeom>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xfrm>
            <a:off x="4587240" y="4370547"/>
            <a:ext cx="1493520" cy="320040"/>
          </a:xfrm>
          <a:prstGeom prst="rect">
            <a:avLst/>
          </a:prstGeom>
          <a:ln/>
        </p:spPr>
        <p:txBody>
          <a:bodyPr/>
          <a:lstStyle>
            <a:lvl1pPr>
              <a:defRPr/>
            </a:lvl1pPr>
          </a:lstStyle>
          <a:p>
            <a:pPr>
              <a:defRPr/>
            </a:pPr>
            <a:fld id="{3AFA7C41-150E-4B61-9656-1D6B9C63C1B0}" type="slidenum">
              <a:rPr lang="en-US"/>
              <a:pPr>
                <a:defRPr/>
              </a:pPr>
              <a:t>‹#›</a:t>
            </a:fld>
            <a:endParaRPr lang="en-US"/>
          </a:p>
        </p:txBody>
      </p:sp>
    </p:spTree>
    <p:extLst>
      <p:ext uri="{BB962C8B-B14F-4D97-AF65-F5344CB8AC3E}">
        <p14:creationId xmlns:p14="http://schemas.microsoft.com/office/powerpoint/2010/main" val="1837224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075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480060" y="653415"/>
            <a:ext cx="5440680" cy="284480"/>
          </a:xfrm>
        </p:spPr>
        <p:txBody>
          <a:bodyPr>
            <a:normAutofit/>
          </a:bodyPr>
          <a:lstStyle>
            <a:lvl1pPr marL="0" indent="0" algn="ctr">
              <a:lnSpc>
                <a:spcPct val="86000"/>
              </a:lnSpc>
              <a:spcBef>
                <a:spcPts val="0"/>
              </a:spcBef>
              <a:buNone/>
              <a:defRPr sz="945" baseline="0"/>
            </a:lvl1pPr>
          </a:lstStyle>
          <a:p>
            <a:pPr lvl="0"/>
            <a:r>
              <a:rPr lang="en-US" dirty="0"/>
              <a:t>Click here to edit subtitle</a:t>
            </a:r>
          </a:p>
        </p:txBody>
      </p:sp>
    </p:spTree>
    <p:extLst>
      <p:ext uri="{BB962C8B-B14F-4D97-AF65-F5344CB8AC3E}">
        <p14:creationId xmlns:p14="http://schemas.microsoft.com/office/powerpoint/2010/main" val="1947661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resentation Cover: w/Royall">
    <p:spTree>
      <p:nvGrpSpPr>
        <p:cNvPr id="1" name=""/>
        <p:cNvGrpSpPr/>
        <p:nvPr/>
      </p:nvGrpSpPr>
      <p:grpSpPr>
        <a:xfrm>
          <a:off x="0" y="0"/>
          <a:ext cx="0" cy="0"/>
          <a:chOff x="0" y="0"/>
          <a:chExt cx="0" cy="0"/>
        </a:xfrm>
      </p:grpSpPr>
      <p:sp>
        <p:nvSpPr>
          <p:cNvPr id="31" name="Rectangle 3"/>
          <p:cNvSpPr/>
          <p:nvPr userDrawn="1"/>
        </p:nvSpPr>
        <p:spPr bwMode="gray">
          <a:xfrm>
            <a:off x="0" y="0"/>
            <a:ext cx="5616862" cy="4800600"/>
          </a:xfrm>
          <a:custGeom>
            <a:avLst/>
            <a:gdLst/>
            <a:ahLst/>
            <a:cxnLst/>
            <a:rect l="l" t="t" r="r" b="b"/>
            <a:pathLst>
              <a:path w="5616862" h="4800600">
                <a:moveTo>
                  <a:pt x="0" y="0"/>
                </a:moveTo>
                <a:lnTo>
                  <a:pt x="3842268" y="0"/>
                </a:lnTo>
                <a:cubicBezTo>
                  <a:pt x="4916432" y="761170"/>
                  <a:pt x="5616862" y="2014320"/>
                  <a:pt x="5616862" y="3431064"/>
                </a:cubicBezTo>
                <a:cubicBezTo>
                  <a:pt x="5616862" y="3910692"/>
                  <a:pt x="5536585" y="4371571"/>
                  <a:pt x="5387585" y="4800600"/>
                </a:cubicBezTo>
                <a:lnTo>
                  <a:pt x="0" y="4800600"/>
                </a:lnTo>
                <a:close/>
              </a:path>
            </a:pathLst>
          </a:custGeom>
          <a:solidFill>
            <a:srgbClr val="003D70"/>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55" name="Rectangle 4"/>
          <p:cNvSpPr/>
          <p:nvPr userDrawn="1"/>
        </p:nvSpPr>
        <p:spPr bwMode="gray">
          <a:xfrm>
            <a:off x="3401456" y="0"/>
            <a:ext cx="2010921" cy="4800600"/>
          </a:xfrm>
          <a:custGeom>
            <a:avLst/>
            <a:gdLst/>
            <a:ahLst/>
            <a:cxnLst/>
            <a:rect l="l" t="t" r="r" b="b"/>
            <a:pathLst>
              <a:path w="2010921" h="4800600">
                <a:moveTo>
                  <a:pt x="0" y="0"/>
                </a:moveTo>
                <a:lnTo>
                  <a:pt x="60057" y="0"/>
                </a:lnTo>
                <a:cubicBezTo>
                  <a:pt x="1228615" y="697485"/>
                  <a:pt x="2010921" y="1974575"/>
                  <a:pt x="2010921" y="3434382"/>
                </a:cubicBezTo>
                <a:cubicBezTo>
                  <a:pt x="2010921" y="3914249"/>
                  <a:pt x="1926388" y="4374373"/>
                  <a:pt x="1771200" y="4800600"/>
                </a:cubicBezTo>
                <a:lnTo>
                  <a:pt x="1739497" y="4800600"/>
                </a:lnTo>
                <a:cubicBezTo>
                  <a:pt x="1895730" y="4374658"/>
                  <a:pt x="1980981" y="3914476"/>
                  <a:pt x="1980981" y="3434382"/>
                </a:cubicBezTo>
                <a:cubicBezTo>
                  <a:pt x="1980981" y="1967062"/>
                  <a:pt x="1184639" y="685737"/>
                  <a:pt x="0" y="0"/>
                </a:cubicBezTo>
                <a:close/>
              </a:path>
            </a:pathLst>
          </a:cu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2" name="Title 1"/>
          <p:cNvSpPr>
            <a:spLocks noGrp="1"/>
          </p:cNvSpPr>
          <p:nvPr>
            <p:ph type="title" hasCustomPrompt="1"/>
          </p:nvPr>
        </p:nvSpPr>
        <p:spPr bwMode="gray">
          <a:xfrm>
            <a:off x="610545" y="3015064"/>
            <a:ext cx="4389120" cy="553998"/>
          </a:xfrm>
          <a:prstGeom prst="rect">
            <a:avLst/>
          </a:prstGeom>
        </p:spPr>
        <p:txBody>
          <a:bodyPr lIns="0" tIns="0" rIns="0" bIns="0" anchor="b" anchorCtr="0">
            <a:spAutoFit/>
          </a:bodyPr>
          <a:lstStyle>
            <a:lvl1pPr>
              <a:lnSpc>
                <a:spcPct val="90000"/>
              </a:lnSpc>
              <a:defRPr sz="2000" b="0" baseline="0">
                <a:solidFill>
                  <a:schemeClr val="bg1"/>
                </a:solidFill>
              </a:defRPr>
            </a:lvl1pPr>
          </a:lstStyle>
          <a:p>
            <a:pPr lvl="0"/>
            <a:r>
              <a:rPr lang="en-US" dirty="0"/>
              <a:t>Presentation Title – Rockwell 20pt Regular, Use Title Case</a:t>
            </a:r>
          </a:p>
        </p:txBody>
      </p:sp>
      <p:sp>
        <p:nvSpPr>
          <p:cNvPr id="5" name="Text Placeholder 4"/>
          <p:cNvSpPr>
            <a:spLocks noGrp="1"/>
          </p:cNvSpPr>
          <p:nvPr>
            <p:ph type="body" sz="quarter" idx="13" hasCustomPrompt="1"/>
          </p:nvPr>
        </p:nvSpPr>
        <p:spPr bwMode="gray">
          <a:xfrm>
            <a:off x="610545" y="3744583"/>
            <a:ext cx="4389120" cy="161583"/>
          </a:xfrm>
        </p:spPr>
        <p:txBody>
          <a:bodyPr/>
          <a:lstStyle>
            <a:lvl1pPr marL="0" indent="0">
              <a:spcBef>
                <a:spcPts val="0"/>
              </a:spcBef>
              <a:buNone/>
              <a:defRPr sz="1050" baseline="0">
                <a:solidFill>
                  <a:schemeClr val="bg1"/>
                </a:solidFill>
              </a:defRPr>
            </a:lvl1pPr>
            <a:lvl2pPr marL="114300" indent="0">
              <a:buNone/>
              <a:defRPr sz="1100">
                <a:solidFill>
                  <a:schemeClr val="accent1"/>
                </a:solidFill>
              </a:defRPr>
            </a:lvl2pPr>
            <a:lvl3pPr marL="228600" indent="0">
              <a:buNone/>
              <a:defRPr sz="1100">
                <a:solidFill>
                  <a:schemeClr val="accent1"/>
                </a:solidFill>
              </a:defRPr>
            </a:lvl3pPr>
            <a:lvl4pPr marL="342900" indent="0">
              <a:buNone/>
              <a:defRPr sz="1100">
                <a:solidFill>
                  <a:schemeClr val="accent1"/>
                </a:solidFill>
              </a:defRPr>
            </a:lvl4pPr>
            <a:lvl5pPr marL="457200" indent="0">
              <a:buNone/>
              <a:defRPr sz="1100">
                <a:solidFill>
                  <a:schemeClr val="accent1"/>
                </a:solidFill>
              </a:defRPr>
            </a:lvl5pPr>
          </a:lstStyle>
          <a:p>
            <a:pPr lvl="0"/>
            <a:r>
              <a:rPr lang="en-US" dirty="0"/>
              <a:t>Presentation Subtitle – Verdana 10.5pt Regular, Use Title Case</a:t>
            </a:r>
          </a:p>
        </p:txBody>
      </p:sp>
      <p:pic>
        <p:nvPicPr>
          <p:cNvPr id="60" name="Picture 5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611823" y="2253356"/>
            <a:ext cx="2558658" cy="493776"/>
          </a:xfrm>
          <a:prstGeom prst="rect">
            <a:avLst/>
          </a:prstGeom>
        </p:spPr>
      </p:pic>
      <p:pic>
        <p:nvPicPr>
          <p:cNvPr id="8" name="Picture 4"/>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gray">
          <a:xfrm>
            <a:off x="612926" y="310113"/>
            <a:ext cx="1601027" cy="24092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68193102"/>
      </p:ext>
    </p:extLst>
  </p:cSld>
  <p:clrMapOvr>
    <a:masterClrMapping/>
  </p:clrMapOvr>
  <p:extLst>
    <p:ext uri="{DCECCB84-F9BA-43D5-87BE-67443E8EF086}">
      <p15:sldGuideLst xmlns:p15="http://schemas.microsoft.com/office/powerpoint/2012/main">
        <p15:guide id="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resentation Cover: w/Hardwick">
    <p:spTree>
      <p:nvGrpSpPr>
        <p:cNvPr id="1" name=""/>
        <p:cNvGrpSpPr/>
        <p:nvPr/>
      </p:nvGrpSpPr>
      <p:grpSpPr>
        <a:xfrm>
          <a:off x="0" y="0"/>
          <a:ext cx="0" cy="0"/>
          <a:chOff x="0" y="0"/>
          <a:chExt cx="0" cy="0"/>
        </a:xfrm>
      </p:grpSpPr>
      <p:sp>
        <p:nvSpPr>
          <p:cNvPr id="18" name="Rectangle 3"/>
          <p:cNvSpPr/>
          <p:nvPr userDrawn="1"/>
        </p:nvSpPr>
        <p:spPr bwMode="gray">
          <a:xfrm>
            <a:off x="0" y="0"/>
            <a:ext cx="5616862" cy="4800600"/>
          </a:xfrm>
          <a:custGeom>
            <a:avLst/>
            <a:gdLst/>
            <a:ahLst/>
            <a:cxnLst/>
            <a:rect l="l" t="t" r="r" b="b"/>
            <a:pathLst>
              <a:path w="5616862" h="4800600">
                <a:moveTo>
                  <a:pt x="0" y="0"/>
                </a:moveTo>
                <a:lnTo>
                  <a:pt x="3842268" y="0"/>
                </a:lnTo>
                <a:cubicBezTo>
                  <a:pt x="4916432" y="761170"/>
                  <a:pt x="5616862" y="2014320"/>
                  <a:pt x="5616862" y="3431064"/>
                </a:cubicBezTo>
                <a:cubicBezTo>
                  <a:pt x="5616862" y="3910692"/>
                  <a:pt x="5536585" y="4371571"/>
                  <a:pt x="5387585" y="4800600"/>
                </a:cubicBezTo>
                <a:lnTo>
                  <a:pt x="0" y="4800600"/>
                </a:lnTo>
                <a:close/>
              </a:path>
            </a:pathLst>
          </a:custGeom>
          <a:solidFill>
            <a:srgbClr val="003D70"/>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20" name="Rectangle 4"/>
          <p:cNvSpPr/>
          <p:nvPr userDrawn="1"/>
        </p:nvSpPr>
        <p:spPr bwMode="gray">
          <a:xfrm>
            <a:off x="3401456" y="0"/>
            <a:ext cx="2010921" cy="4800600"/>
          </a:xfrm>
          <a:custGeom>
            <a:avLst/>
            <a:gdLst/>
            <a:ahLst/>
            <a:cxnLst/>
            <a:rect l="l" t="t" r="r" b="b"/>
            <a:pathLst>
              <a:path w="2010921" h="4800600">
                <a:moveTo>
                  <a:pt x="0" y="0"/>
                </a:moveTo>
                <a:lnTo>
                  <a:pt x="60057" y="0"/>
                </a:lnTo>
                <a:cubicBezTo>
                  <a:pt x="1228615" y="697485"/>
                  <a:pt x="2010921" y="1974575"/>
                  <a:pt x="2010921" y="3434382"/>
                </a:cubicBezTo>
                <a:cubicBezTo>
                  <a:pt x="2010921" y="3914249"/>
                  <a:pt x="1926388" y="4374373"/>
                  <a:pt x="1771200" y="4800600"/>
                </a:cubicBezTo>
                <a:lnTo>
                  <a:pt x="1739497" y="4800600"/>
                </a:lnTo>
                <a:cubicBezTo>
                  <a:pt x="1895730" y="4374658"/>
                  <a:pt x="1980981" y="3914476"/>
                  <a:pt x="1980981" y="3434382"/>
                </a:cubicBezTo>
                <a:cubicBezTo>
                  <a:pt x="1980981" y="1967062"/>
                  <a:pt x="1184639" y="685737"/>
                  <a:pt x="0" y="0"/>
                </a:cubicBezTo>
                <a:close/>
              </a:path>
            </a:pathLst>
          </a:cu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21" name="Title 1"/>
          <p:cNvSpPr>
            <a:spLocks noGrp="1"/>
          </p:cNvSpPr>
          <p:nvPr>
            <p:ph type="title" hasCustomPrompt="1"/>
          </p:nvPr>
        </p:nvSpPr>
        <p:spPr bwMode="gray">
          <a:xfrm>
            <a:off x="610545" y="3015064"/>
            <a:ext cx="4389120" cy="553998"/>
          </a:xfrm>
          <a:prstGeom prst="rect">
            <a:avLst/>
          </a:prstGeom>
        </p:spPr>
        <p:txBody>
          <a:bodyPr lIns="0" tIns="0" rIns="0" bIns="0" anchor="b" anchorCtr="0">
            <a:spAutoFit/>
          </a:bodyPr>
          <a:lstStyle>
            <a:lvl1pPr>
              <a:lnSpc>
                <a:spcPct val="90000"/>
              </a:lnSpc>
              <a:defRPr sz="2000" b="0" baseline="0">
                <a:solidFill>
                  <a:schemeClr val="bg1"/>
                </a:solidFill>
              </a:defRPr>
            </a:lvl1pPr>
          </a:lstStyle>
          <a:p>
            <a:pPr lvl="0"/>
            <a:r>
              <a:rPr lang="en-US" dirty="0"/>
              <a:t>Presentation Title – Rockwell 20pt Regular, Use Title Case</a:t>
            </a:r>
          </a:p>
        </p:txBody>
      </p:sp>
      <p:sp>
        <p:nvSpPr>
          <p:cNvPr id="22" name="Text Placeholder 4"/>
          <p:cNvSpPr>
            <a:spLocks noGrp="1"/>
          </p:cNvSpPr>
          <p:nvPr>
            <p:ph type="body" sz="quarter" idx="13" hasCustomPrompt="1"/>
          </p:nvPr>
        </p:nvSpPr>
        <p:spPr bwMode="gray">
          <a:xfrm>
            <a:off x="610545" y="3744583"/>
            <a:ext cx="4389120" cy="161583"/>
          </a:xfrm>
        </p:spPr>
        <p:txBody>
          <a:bodyPr/>
          <a:lstStyle>
            <a:lvl1pPr marL="0" indent="0">
              <a:spcBef>
                <a:spcPts val="0"/>
              </a:spcBef>
              <a:buNone/>
              <a:defRPr sz="1050" baseline="0">
                <a:solidFill>
                  <a:schemeClr val="bg1"/>
                </a:solidFill>
              </a:defRPr>
            </a:lvl1pPr>
            <a:lvl2pPr marL="114300" indent="0">
              <a:buNone/>
              <a:defRPr sz="1100">
                <a:solidFill>
                  <a:schemeClr val="accent1"/>
                </a:solidFill>
              </a:defRPr>
            </a:lvl2pPr>
            <a:lvl3pPr marL="228600" indent="0">
              <a:buNone/>
              <a:defRPr sz="1100">
                <a:solidFill>
                  <a:schemeClr val="accent1"/>
                </a:solidFill>
              </a:defRPr>
            </a:lvl3pPr>
            <a:lvl4pPr marL="342900" indent="0">
              <a:buNone/>
              <a:defRPr sz="1100">
                <a:solidFill>
                  <a:schemeClr val="accent1"/>
                </a:solidFill>
              </a:defRPr>
            </a:lvl4pPr>
            <a:lvl5pPr marL="457200" indent="0">
              <a:buNone/>
              <a:defRPr sz="1100">
                <a:solidFill>
                  <a:schemeClr val="accent1"/>
                </a:solidFill>
              </a:defRPr>
            </a:lvl5pPr>
          </a:lstStyle>
          <a:p>
            <a:pPr lvl="0"/>
            <a:r>
              <a:rPr lang="en-US" dirty="0"/>
              <a:t>Presentation Subtitle – Verdana 10.5pt Regular, Use Title Case</a:t>
            </a: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611823" y="2253356"/>
            <a:ext cx="2558658" cy="493775"/>
          </a:xfrm>
          <a:prstGeom prst="rect">
            <a:avLst/>
          </a:prstGeom>
        </p:spPr>
      </p:pic>
      <p:pic>
        <p:nvPicPr>
          <p:cNvPr id="8" name="Picture 4"/>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gray">
          <a:xfrm>
            <a:off x="612926" y="310113"/>
            <a:ext cx="1601027" cy="24092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01806298"/>
      </p:ext>
    </p:extLst>
  </p:cSld>
  <p:clrMapOvr>
    <a:masterClrMapping/>
  </p:clrMapOvr>
  <p:extLst>
    <p:ext uri="{DCECCB84-F9BA-43D5-87BE-67443E8EF086}">
      <p15:sldGuideLst xmlns:p15="http://schemas.microsoft.com/office/powerpoint/2012/main">
        <p15:guide id="1" pos="38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EAB In-Brief">
    <p:spTree>
      <p:nvGrpSpPr>
        <p:cNvPr id="1" name=""/>
        <p:cNvGrpSpPr/>
        <p:nvPr/>
      </p:nvGrpSpPr>
      <p:grpSpPr>
        <a:xfrm>
          <a:off x="0" y="0"/>
          <a:ext cx="0" cy="0"/>
          <a:chOff x="0" y="0"/>
          <a:chExt cx="0" cy="0"/>
        </a:xfrm>
      </p:grpSpPr>
      <p:sp>
        <p:nvSpPr>
          <p:cNvPr id="32" name="TextBox 31"/>
          <p:cNvSpPr txBox="1"/>
          <p:nvPr userDrawn="1"/>
        </p:nvSpPr>
        <p:spPr bwMode="gray">
          <a:xfrm>
            <a:off x="399174" y="4393566"/>
            <a:ext cx="1006926" cy="215444"/>
          </a:xfrm>
          <a:prstGeom prst="rect">
            <a:avLst/>
          </a:prstGeom>
          <a:noFill/>
        </p:spPr>
        <p:txBody>
          <a:bodyPr wrap="square" lIns="0" tIns="0" rIns="0" bIns="0" rtlCol="0">
            <a:spAutoFit/>
          </a:bodyPr>
          <a:lstStyle/>
          <a:p>
            <a:pPr>
              <a:spcBef>
                <a:spcPts val="500"/>
              </a:spcBef>
            </a:pPr>
            <a:r>
              <a:rPr lang="en-US" sz="700" dirty="0">
                <a:solidFill>
                  <a:schemeClr val="bg1"/>
                </a:solidFill>
              </a:rPr>
              <a:t>College and </a:t>
            </a:r>
            <a:br>
              <a:rPr lang="en-US" sz="700" dirty="0">
                <a:solidFill>
                  <a:schemeClr val="bg1"/>
                </a:solidFill>
              </a:rPr>
            </a:br>
            <a:r>
              <a:rPr lang="en-US" sz="700" dirty="0">
                <a:solidFill>
                  <a:schemeClr val="bg1"/>
                </a:solidFill>
              </a:rPr>
              <a:t>university members</a:t>
            </a:r>
          </a:p>
        </p:txBody>
      </p:sp>
      <p:sp>
        <p:nvSpPr>
          <p:cNvPr id="34" name="TextBox 33"/>
          <p:cNvSpPr txBox="1"/>
          <p:nvPr userDrawn="1"/>
        </p:nvSpPr>
        <p:spPr bwMode="gray">
          <a:xfrm>
            <a:off x="412134" y="4084541"/>
            <a:ext cx="702071" cy="276999"/>
          </a:xfrm>
          <a:prstGeom prst="rect">
            <a:avLst/>
          </a:prstGeom>
          <a:noFill/>
        </p:spPr>
        <p:txBody>
          <a:bodyPr wrap="square" lIns="0" tIns="0" rIns="0" bIns="0" rtlCol="0">
            <a:spAutoFit/>
          </a:bodyPr>
          <a:lstStyle/>
          <a:p>
            <a:pPr>
              <a:spcBef>
                <a:spcPts val="500"/>
              </a:spcBef>
            </a:pPr>
            <a:r>
              <a:rPr lang="en-US" sz="1800" dirty="0">
                <a:solidFill>
                  <a:schemeClr val="bg1"/>
                </a:solidFill>
                <a:latin typeface="+mj-lt"/>
              </a:rPr>
              <a:t>1,100</a:t>
            </a:r>
            <a:r>
              <a:rPr lang="en-US" sz="1800" baseline="30000" dirty="0">
                <a:solidFill>
                  <a:schemeClr val="bg1"/>
                </a:solidFill>
                <a:latin typeface="+mj-lt"/>
              </a:rPr>
              <a:t>+</a:t>
            </a:r>
          </a:p>
        </p:txBody>
      </p:sp>
      <p:sp>
        <p:nvSpPr>
          <p:cNvPr id="36" name="TextBox 35"/>
          <p:cNvSpPr txBox="1"/>
          <p:nvPr userDrawn="1"/>
        </p:nvSpPr>
        <p:spPr bwMode="gray">
          <a:xfrm>
            <a:off x="1931848" y="4393566"/>
            <a:ext cx="961485" cy="215444"/>
          </a:xfrm>
          <a:prstGeom prst="rect">
            <a:avLst/>
          </a:prstGeom>
          <a:noFill/>
        </p:spPr>
        <p:txBody>
          <a:bodyPr wrap="square" lIns="0" tIns="0" rIns="0" bIns="0" rtlCol="0">
            <a:spAutoFit/>
          </a:bodyPr>
          <a:lstStyle/>
          <a:p>
            <a:pPr>
              <a:spcBef>
                <a:spcPts val="500"/>
              </a:spcBef>
            </a:pPr>
            <a:r>
              <a:rPr lang="en-US" sz="700" dirty="0">
                <a:solidFill>
                  <a:schemeClr val="bg1"/>
                </a:solidFill>
              </a:rPr>
              <a:t>Research interviews  per year</a:t>
            </a:r>
          </a:p>
        </p:txBody>
      </p:sp>
      <p:sp>
        <p:nvSpPr>
          <p:cNvPr id="37" name="TextBox 36"/>
          <p:cNvSpPr txBox="1"/>
          <p:nvPr userDrawn="1"/>
        </p:nvSpPr>
        <p:spPr bwMode="gray">
          <a:xfrm>
            <a:off x="1904657" y="4084541"/>
            <a:ext cx="855408" cy="276999"/>
          </a:xfrm>
          <a:prstGeom prst="rect">
            <a:avLst/>
          </a:prstGeom>
          <a:noFill/>
        </p:spPr>
        <p:txBody>
          <a:bodyPr wrap="square" lIns="0" tIns="0" rIns="0" bIns="0" rtlCol="0">
            <a:spAutoFit/>
          </a:bodyPr>
          <a:lstStyle/>
          <a:p>
            <a:pPr marL="0" marR="0" indent="0" algn="l" defTabSz="640080" rtl="0" eaLnBrk="1" fontAlgn="auto" latinLnBrk="0" hangingPunct="1">
              <a:lnSpc>
                <a:spcPct val="100000"/>
              </a:lnSpc>
              <a:spcBef>
                <a:spcPts val="500"/>
              </a:spcBef>
              <a:spcAft>
                <a:spcPts val="0"/>
              </a:spcAft>
              <a:buClrTx/>
              <a:buSzTx/>
              <a:buFontTx/>
              <a:buNone/>
              <a:tabLst/>
              <a:defRPr/>
            </a:pPr>
            <a:r>
              <a:rPr lang="en-US" sz="1800" dirty="0">
                <a:solidFill>
                  <a:schemeClr val="bg1"/>
                </a:solidFill>
                <a:latin typeface="+mj-lt"/>
              </a:rPr>
              <a:t>10,000</a:t>
            </a:r>
            <a:r>
              <a:rPr lang="en-US" sz="1800" kern="1200" baseline="30000" dirty="0">
                <a:solidFill>
                  <a:schemeClr val="bg1"/>
                </a:solidFill>
                <a:latin typeface="+mn-lt"/>
                <a:ea typeface="+mn-ea"/>
                <a:cs typeface="+mn-cs"/>
              </a:rPr>
              <a:t>+</a:t>
            </a:r>
          </a:p>
        </p:txBody>
      </p:sp>
      <p:sp>
        <p:nvSpPr>
          <p:cNvPr id="38" name="TextBox 37"/>
          <p:cNvSpPr txBox="1"/>
          <p:nvPr userDrawn="1"/>
        </p:nvSpPr>
        <p:spPr bwMode="gray">
          <a:xfrm>
            <a:off x="3391890" y="4393566"/>
            <a:ext cx="1415313" cy="215444"/>
          </a:xfrm>
          <a:prstGeom prst="rect">
            <a:avLst/>
          </a:prstGeom>
          <a:noFill/>
        </p:spPr>
        <p:txBody>
          <a:bodyPr wrap="square" lIns="0" tIns="0" rIns="0" bIns="0" rtlCol="0">
            <a:spAutoFit/>
          </a:bodyPr>
          <a:lstStyle/>
          <a:p>
            <a:pPr>
              <a:spcBef>
                <a:spcPts val="500"/>
              </a:spcBef>
            </a:pPr>
            <a:r>
              <a:rPr lang="en-US" sz="700" dirty="0">
                <a:solidFill>
                  <a:schemeClr val="bg1"/>
                </a:solidFill>
              </a:rPr>
              <a:t>Course records in our student success analytic platform</a:t>
            </a:r>
          </a:p>
        </p:txBody>
      </p:sp>
      <p:sp>
        <p:nvSpPr>
          <p:cNvPr id="39" name="TextBox 38"/>
          <p:cNvSpPr txBox="1"/>
          <p:nvPr userDrawn="1"/>
        </p:nvSpPr>
        <p:spPr bwMode="gray">
          <a:xfrm>
            <a:off x="3397277" y="4084541"/>
            <a:ext cx="732284" cy="276999"/>
          </a:xfrm>
          <a:prstGeom prst="rect">
            <a:avLst/>
          </a:prstGeom>
          <a:noFill/>
        </p:spPr>
        <p:txBody>
          <a:bodyPr wrap="square" lIns="0" tIns="0" rIns="0" bIns="0" rtlCol="0">
            <a:spAutoFit/>
          </a:bodyPr>
          <a:lstStyle/>
          <a:p>
            <a:pPr>
              <a:spcBef>
                <a:spcPts val="500"/>
              </a:spcBef>
            </a:pPr>
            <a:r>
              <a:rPr lang="en-US" sz="1800" dirty="0">
                <a:solidFill>
                  <a:schemeClr val="bg1"/>
                </a:solidFill>
                <a:latin typeface="+mj-lt"/>
              </a:rPr>
              <a:t>475M</a:t>
            </a:r>
            <a:r>
              <a:rPr lang="en-US" sz="1800" baseline="30000" dirty="0">
                <a:solidFill>
                  <a:schemeClr val="bg1"/>
                </a:solidFill>
                <a:latin typeface="+mj-lt"/>
              </a:rPr>
              <a:t>+</a:t>
            </a:r>
          </a:p>
        </p:txBody>
      </p:sp>
      <p:sp>
        <p:nvSpPr>
          <p:cNvPr id="42" name="TextBox 41"/>
          <p:cNvSpPr txBox="1"/>
          <p:nvPr userDrawn="1"/>
        </p:nvSpPr>
        <p:spPr bwMode="gray">
          <a:xfrm>
            <a:off x="5231619" y="4393566"/>
            <a:ext cx="909689" cy="215444"/>
          </a:xfrm>
          <a:prstGeom prst="rect">
            <a:avLst/>
          </a:prstGeom>
          <a:noFill/>
        </p:spPr>
        <p:txBody>
          <a:bodyPr wrap="square" lIns="0" tIns="0" rIns="0" bIns="0" rtlCol="0">
            <a:spAutoFit/>
          </a:bodyPr>
          <a:lstStyle/>
          <a:p>
            <a:pPr>
              <a:spcBef>
                <a:spcPts val="500"/>
              </a:spcBef>
            </a:pPr>
            <a:r>
              <a:rPr lang="en-US" sz="700" dirty="0">
                <a:solidFill>
                  <a:schemeClr val="bg1"/>
                </a:solidFill>
              </a:rPr>
              <a:t>Student interactions annually</a:t>
            </a:r>
          </a:p>
        </p:txBody>
      </p:sp>
      <p:sp>
        <p:nvSpPr>
          <p:cNvPr id="43" name="TextBox 42"/>
          <p:cNvSpPr txBox="1"/>
          <p:nvPr userDrawn="1"/>
        </p:nvSpPr>
        <p:spPr bwMode="gray">
          <a:xfrm>
            <a:off x="5206907" y="4084541"/>
            <a:ext cx="643856" cy="276999"/>
          </a:xfrm>
          <a:prstGeom prst="rect">
            <a:avLst/>
          </a:prstGeom>
          <a:noFill/>
        </p:spPr>
        <p:txBody>
          <a:bodyPr wrap="square" lIns="0" tIns="0" rIns="0" bIns="0" rtlCol="0">
            <a:spAutoFit/>
          </a:bodyPr>
          <a:lstStyle/>
          <a:p>
            <a:pPr marL="0" marR="0" indent="0" algn="l" defTabSz="640080" rtl="0" eaLnBrk="1" fontAlgn="auto" latinLnBrk="0" hangingPunct="1">
              <a:lnSpc>
                <a:spcPct val="100000"/>
              </a:lnSpc>
              <a:spcBef>
                <a:spcPts val="500"/>
              </a:spcBef>
              <a:spcAft>
                <a:spcPts val="0"/>
              </a:spcAft>
              <a:buClrTx/>
              <a:buSzTx/>
              <a:buFontTx/>
              <a:buNone/>
              <a:tabLst/>
              <a:defRPr/>
            </a:pPr>
            <a:r>
              <a:rPr lang="en-US" sz="1800" dirty="0">
                <a:solidFill>
                  <a:schemeClr val="bg1"/>
                </a:solidFill>
                <a:latin typeface="+mj-lt"/>
              </a:rPr>
              <a:t>1.2B</a:t>
            </a:r>
            <a:r>
              <a:rPr lang="en-US" sz="1800" kern="1200" baseline="30000" dirty="0">
                <a:solidFill>
                  <a:schemeClr val="bg1"/>
                </a:solidFill>
                <a:latin typeface="+mn-lt"/>
                <a:ea typeface="+mn-ea"/>
                <a:cs typeface="+mn-cs"/>
              </a:rPr>
              <a:t>+</a:t>
            </a:r>
          </a:p>
        </p:txBody>
      </p:sp>
      <p:grpSp>
        <p:nvGrpSpPr>
          <p:cNvPr id="44" name="Group 43"/>
          <p:cNvGrpSpPr/>
          <p:nvPr userDrawn="1"/>
        </p:nvGrpSpPr>
        <p:grpSpPr bwMode="gray">
          <a:xfrm>
            <a:off x="0" y="2626"/>
            <a:ext cx="6400800" cy="4077023"/>
            <a:chOff x="0" y="2626"/>
            <a:chExt cx="6400800" cy="4077023"/>
          </a:xfrm>
        </p:grpSpPr>
        <p:sp>
          <p:nvSpPr>
            <p:cNvPr id="45" name="Rectangle 44"/>
            <p:cNvSpPr/>
            <p:nvPr userDrawn="1"/>
          </p:nvSpPr>
          <p:spPr bwMode="gray">
            <a:xfrm>
              <a:off x="0" y="2626"/>
              <a:ext cx="6400800" cy="4077023"/>
            </a:xfrm>
            <a:prstGeom prst="rect">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46" name="Freeform 45"/>
            <p:cNvSpPr/>
            <p:nvPr userDrawn="1"/>
          </p:nvSpPr>
          <p:spPr bwMode="gray">
            <a:xfrm>
              <a:off x="1490104" y="552034"/>
              <a:ext cx="4910696" cy="3474977"/>
            </a:xfrm>
            <a:custGeom>
              <a:avLst/>
              <a:gdLst>
                <a:gd name="connsiteX0" fmla="*/ 0 w 4910696"/>
                <a:gd name="connsiteY0" fmla="*/ 0 h 3474977"/>
                <a:gd name="connsiteX1" fmla="*/ 4910696 w 4910696"/>
                <a:gd name="connsiteY1" fmla="*/ 0 h 3474977"/>
                <a:gd name="connsiteX2" fmla="*/ 4910696 w 4910696"/>
                <a:gd name="connsiteY2" fmla="*/ 3474977 h 3474977"/>
                <a:gd name="connsiteX3" fmla="*/ 0 w 4910696"/>
                <a:gd name="connsiteY3" fmla="*/ 3474977 h 3474977"/>
              </a:gdLst>
              <a:ahLst/>
              <a:cxnLst>
                <a:cxn ang="0">
                  <a:pos x="connsiteX0" y="connsiteY0"/>
                </a:cxn>
                <a:cxn ang="0">
                  <a:pos x="connsiteX1" y="connsiteY1"/>
                </a:cxn>
                <a:cxn ang="0">
                  <a:pos x="connsiteX2" y="connsiteY2"/>
                </a:cxn>
                <a:cxn ang="0">
                  <a:pos x="connsiteX3" y="connsiteY3"/>
                </a:cxn>
              </a:cxnLst>
              <a:rect l="l" t="t" r="r" b="b"/>
              <a:pathLst>
                <a:path w="4910696" h="3474977">
                  <a:moveTo>
                    <a:pt x="0" y="0"/>
                  </a:moveTo>
                  <a:lnTo>
                    <a:pt x="4910696" y="0"/>
                  </a:lnTo>
                  <a:lnTo>
                    <a:pt x="4910696" y="3474977"/>
                  </a:lnTo>
                  <a:lnTo>
                    <a:pt x="0" y="3474977"/>
                  </a:lnTo>
                  <a:close/>
                </a:path>
              </a:pathLst>
            </a:custGeom>
            <a:solidFill>
              <a:schemeClr val="accent5"/>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47" name="Freeform 46"/>
            <p:cNvSpPr/>
            <p:nvPr userDrawn="1"/>
          </p:nvSpPr>
          <p:spPr bwMode="gray">
            <a:xfrm>
              <a:off x="1490104" y="552034"/>
              <a:ext cx="2305887" cy="3474977"/>
            </a:xfrm>
            <a:custGeom>
              <a:avLst/>
              <a:gdLst>
                <a:gd name="connsiteX0" fmla="*/ 0 w 2305887"/>
                <a:gd name="connsiteY0" fmla="*/ 0 h 3474977"/>
                <a:gd name="connsiteX1" fmla="*/ 1753106 w 2305887"/>
                <a:gd name="connsiteY1" fmla="*/ 0 h 3474977"/>
                <a:gd name="connsiteX2" fmla="*/ 2305887 w 2305887"/>
                <a:gd name="connsiteY2" fmla="*/ 1460912 h 3474977"/>
                <a:gd name="connsiteX3" fmla="*/ 1131868 w 2305887"/>
                <a:gd name="connsiteY3" fmla="*/ 3416539 h 3474977"/>
                <a:gd name="connsiteX4" fmla="*/ 1011269 w 2305887"/>
                <a:gd name="connsiteY4" fmla="*/ 3474977 h 3474977"/>
                <a:gd name="connsiteX5" fmla="*/ 0 w 2305887"/>
                <a:gd name="connsiteY5" fmla="*/ 3474977 h 347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5887" h="3474977">
                  <a:moveTo>
                    <a:pt x="0" y="0"/>
                  </a:moveTo>
                  <a:lnTo>
                    <a:pt x="1753106" y="0"/>
                  </a:lnTo>
                  <a:cubicBezTo>
                    <a:pt x="2097846" y="388716"/>
                    <a:pt x="2305887" y="900519"/>
                    <a:pt x="2305887" y="1460912"/>
                  </a:cubicBezTo>
                  <a:cubicBezTo>
                    <a:pt x="2305887" y="2308009"/>
                    <a:pt x="1830520" y="3044077"/>
                    <a:pt x="1131868" y="3416539"/>
                  </a:cubicBezTo>
                  <a:lnTo>
                    <a:pt x="1011269" y="3474977"/>
                  </a:lnTo>
                  <a:lnTo>
                    <a:pt x="0" y="3474977"/>
                  </a:lnTo>
                  <a:close/>
                </a:path>
              </a:pathLst>
            </a:custGeom>
            <a:solidFill>
              <a:srgbClr val="005D95"/>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48" name="Oval 236"/>
            <p:cNvSpPr/>
            <p:nvPr userDrawn="1"/>
          </p:nvSpPr>
          <p:spPr bwMode="gray">
            <a:xfrm>
              <a:off x="1490104" y="552033"/>
              <a:ext cx="1875914" cy="3306910"/>
            </a:xfrm>
            <a:custGeom>
              <a:avLst/>
              <a:gdLst/>
              <a:ahLst/>
              <a:cxnLst/>
              <a:rect l="l" t="t" r="r" b="b"/>
              <a:pathLst>
                <a:path w="2878136" h="5073652">
                  <a:moveTo>
                    <a:pt x="0" y="0"/>
                  </a:moveTo>
                  <a:lnTo>
                    <a:pt x="1772762" y="0"/>
                  </a:lnTo>
                  <a:cubicBezTo>
                    <a:pt x="2445777" y="515594"/>
                    <a:pt x="2878136" y="1327992"/>
                    <a:pt x="2878136" y="2241374"/>
                  </a:cubicBezTo>
                  <a:cubicBezTo>
                    <a:pt x="2878136" y="3805598"/>
                    <a:pt x="1610082" y="5073652"/>
                    <a:pt x="45858" y="5073652"/>
                  </a:cubicBezTo>
                  <a:lnTo>
                    <a:pt x="0" y="5071337"/>
                  </a:lnTo>
                  <a:close/>
                </a:path>
              </a:pathLst>
            </a:custGeom>
            <a:solidFill>
              <a:srgbClr val="00659B"/>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49" name="Oval 48"/>
            <p:cNvSpPr/>
            <p:nvPr userDrawn="1"/>
          </p:nvSpPr>
          <p:spPr bwMode="gray">
            <a:xfrm>
              <a:off x="48498" y="536929"/>
              <a:ext cx="2979943" cy="2979943"/>
            </a:xfrm>
            <a:prstGeom prst="ellipse">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50" name="Oval 49"/>
            <p:cNvSpPr/>
            <p:nvPr userDrawn="1"/>
          </p:nvSpPr>
          <p:spPr bwMode="gray">
            <a:xfrm>
              <a:off x="112018" y="609074"/>
              <a:ext cx="2834640" cy="2834640"/>
            </a:xfrm>
            <a:prstGeom prst="ellipse">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pic>
          <p:nvPicPr>
            <p:cNvPr id="51" name="Picture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77243" y="141090"/>
              <a:ext cx="1090389" cy="417192"/>
            </a:xfrm>
            <a:prstGeom prst="rect">
              <a:avLst/>
            </a:prstGeom>
          </p:spPr>
        </p:pic>
        <p:sp>
          <p:nvSpPr>
            <p:cNvPr id="52" name="TextBox 51"/>
            <p:cNvSpPr txBox="1"/>
            <p:nvPr userDrawn="1"/>
          </p:nvSpPr>
          <p:spPr bwMode="gray">
            <a:xfrm>
              <a:off x="659806" y="1046498"/>
              <a:ext cx="2333005" cy="430887"/>
            </a:xfrm>
            <a:prstGeom prst="rect">
              <a:avLst/>
            </a:prstGeom>
            <a:noFill/>
          </p:spPr>
          <p:txBody>
            <a:bodyPr wrap="square" lIns="0" tIns="0" rIns="0" bIns="0" rtlCol="0">
              <a:spAutoFit/>
            </a:bodyPr>
            <a:lstStyle/>
            <a:p>
              <a:pPr>
                <a:spcBef>
                  <a:spcPts val="500"/>
                </a:spcBef>
              </a:pPr>
              <a:r>
                <a:rPr lang="en-US" sz="1400" dirty="0">
                  <a:latin typeface="+mj-lt"/>
                </a:rPr>
                <a:t>Start with best </a:t>
              </a:r>
              <a:br>
                <a:rPr lang="en-US" sz="1400" dirty="0">
                  <a:latin typeface="+mj-lt"/>
                </a:rPr>
              </a:br>
              <a:r>
                <a:rPr lang="en-US" sz="1400" dirty="0">
                  <a:latin typeface="+mj-lt"/>
                </a:rPr>
                <a:t>practices research</a:t>
              </a:r>
            </a:p>
          </p:txBody>
        </p:sp>
        <p:cxnSp>
          <p:nvCxnSpPr>
            <p:cNvPr id="53" name="Straight Connector 52"/>
            <p:cNvCxnSpPr/>
            <p:nvPr userDrawn="1"/>
          </p:nvCxnSpPr>
          <p:spPr bwMode="gray">
            <a:xfrm>
              <a:off x="659807" y="1527448"/>
              <a:ext cx="1904220" cy="0"/>
            </a:xfrm>
            <a:prstGeom prst="line">
              <a:avLst/>
            </a:prstGeom>
            <a:ln w="12700">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4" name="TextBox 53"/>
            <p:cNvSpPr txBox="1"/>
            <p:nvPr userDrawn="1"/>
          </p:nvSpPr>
          <p:spPr bwMode="gray">
            <a:xfrm>
              <a:off x="659806" y="1627462"/>
              <a:ext cx="1983239" cy="1335750"/>
            </a:xfrm>
            <a:prstGeom prst="rect">
              <a:avLst/>
            </a:prstGeom>
            <a:noFill/>
          </p:spPr>
          <p:txBody>
            <a:bodyPr wrap="square" lIns="0" tIns="0" rIns="0" bIns="0" numCol="1" spcCol="457200" rtlCol="0">
              <a:spAutoFit/>
            </a:bodyPr>
            <a:lstStyle/>
            <a:p>
              <a:pPr marL="112713" indent="-112713">
                <a:lnSpc>
                  <a:spcPct val="120000"/>
                </a:lnSpc>
                <a:spcBef>
                  <a:spcPts val="400"/>
                </a:spcBef>
                <a:buFont typeface="Verdana" panose="020B0604030504040204" pitchFamily="34" charset="0"/>
                <a:buChar char="›"/>
              </a:pPr>
              <a:r>
                <a:rPr lang="en-US" sz="800" dirty="0"/>
                <a:t>Research Forums for presidents, provosts, chief business officers, and key academic and administrative leaders</a:t>
              </a:r>
            </a:p>
            <a:p>
              <a:pPr marL="112713" indent="-112713">
                <a:lnSpc>
                  <a:spcPct val="120000"/>
                </a:lnSpc>
                <a:spcBef>
                  <a:spcPts val="400"/>
                </a:spcBef>
                <a:buFont typeface="Verdana" panose="020B0604030504040204" pitchFamily="34" charset="0"/>
                <a:buChar char="›"/>
              </a:pPr>
              <a:r>
                <a:rPr lang="en-US" sz="800" dirty="0"/>
                <a:t>At the core of all we do</a:t>
              </a:r>
            </a:p>
            <a:p>
              <a:pPr marL="112713" indent="-112713">
                <a:lnSpc>
                  <a:spcPct val="120000"/>
                </a:lnSpc>
                <a:spcBef>
                  <a:spcPts val="400"/>
                </a:spcBef>
                <a:buFont typeface="Verdana" panose="020B0604030504040204" pitchFamily="34" charset="0"/>
                <a:buChar char="›"/>
              </a:pPr>
              <a:r>
                <a:rPr lang="en-US" sz="800" dirty="0"/>
                <a:t>Peer-tested best practices research</a:t>
              </a:r>
            </a:p>
            <a:p>
              <a:pPr marL="112713" indent="-112713">
                <a:lnSpc>
                  <a:spcPct val="120000"/>
                </a:lnSpc>
                <a:spcBef>
                  <a:spcPts val="400"/>
                </a:spcBef>
                <a:buFont typeface="Verdana" panose="020B0604030504040204" pitchFamily="34" charset="0"/>
                <a:buChar char="›"/>
              </a:pPr>
              <a:r>
                <a:rPr lang="en-US" sz="800" dirty="0"/>
                <a:t>Answers to the most </a:t>
              </a:r>
              <a:br>
                <a:rPr lang="en-US" sz="800" dirty="0"/>
              </a:br>
              <a:r>
                <a:rPr lang="en-US" sz="800" dirty="0"/>
                <a:t>pressing issues</a:t>
              </a:r>
            </a:p>
          </p:txBody>
        </p:sp>
        <p:sp>
          <p:nvSpPr>
            <p:cNvPr id="55" name="TextBox 54"/>
            <p:cNvSpPr txBox="1"/>
            <p:nvPr userDrawn="1"/>
          </p:nvSpPr>
          <p:spPr bwMode="gray">
            <a:xfrm>
              <a:off x="3221384" y="674561"/>
              <a:ext cx="2623273" cy="646331"/>
            </a:xfrm>
            <a:prstGeom prst="rect">
              <a:avLst/>
            </a:prstGeom>
            <a:noFill/>
          </p:spPr>
          <p:txBody>
            <a:bodyPr wrap="square" lIns="0" tIns="0" rIns="0" bIns="0" rtlCol="0">
              <a:spAutoFit/>
            </a:bodyPr>
            <a:lstStyle/>
            <a:p>
              <a:pPr>
                <a:spcBef>
                  <a:spcPts val="500"/>
                </a:spcBef>
              </a:pPr>
              <a:r>
                <a:rPr lang="en-US" sz="1400" dirty="0">
                  <a:solidFill>
                    <a:schemeClr val="bg1"/>
                  </a:solidFill>
                  <a:latin typeface="+mj-lt"/>
                </a:rPr>
                <a:t>Then hardwire those insights into your organization using our technology &amp; services</a:t>
              </a:r>
            </a:p>
          </p:txBody>
        </p:sp>
        <p:cxnSp>
          <p:nvCxnSpPr>
            <p:cNvPr id="56" name="Straight Connector 55"/>
            <p:cNvCxnSpPr/>
            <p:nvPr userDrawn="1"/>
          </p:nvCxnSpPr>
          <p:spPr bwMode="gray">
            <a:xfrm>
              <a:off x="3225088" y="1367953"/>
              <a:ext cx="2903733" cy="0"/>
            </a:xfrm>
            <a:prstGeom prst="line">
              <a:avLst/>
            </a:prstGeom>
            <a:ln w="12700">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7" name="Isosceles Triangle 56"/>
            <p:cNvSpPr/>
            <p:nvPr userDrawn="1"/>
          </p:nvSpPr>
          <p:spPr bwMode="gray">
            <a:xfrm rot="5400000">
              <a:off x="3105052" y="761189"/>
              <a:ext cx="67801" cy="58448"/>
            </a:xfrm>
            <a:prstGeom prst="triangle">
              <a:avLst/>
            </a:prstGeom>
            <a:solidFill>
              <a:schemeClr val="tx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58" name="Isosceles Triangle 57"/>
            <p:cNvSpPr/>
            <p:nvPr userDrawn="1"/>
          </p:nvSpPr>
          <p:spPr bwMode="gray">
            <a:xfrm rot="5400000">
              <a:off x="541366" y="1138439"/>
              <a:ext cx="67801" cy="58448"/>
            </a:xfrm>
            <a:prstGeom prst="triangle">
              <a:avLst/>
            </a:prstGeom>
            <a:solidFill>
              <a:schemeClr val="tx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59" name="TextBox 58"/>
            <p:cNvSpPr txBox="1"/>
            <p:nvPr userDrawn="1"/>
          </p:nvSpPr>
          <p:spPr bwMode="gray">
            <a:xfrm>
              <a:off x="3221384" y="1510110"/>
              <a:ext cx="2676799" cy="743280"/>
            </a:xfrm>
            <a:prstGeom prst="rect">
              <a:avLst/>
            </a:prstGeom>
            <a:noFill/>
          </p:spPr>
          <p:txBody>
            <a:bodyPr wrap="square" lIns="0" tIns="0" rIns="0" bIns="0" numCol="1" spcCol="457200" rtlCol="0">
              <a:spAutoFit/>
            </a:bodyPr>
            <a:lstStyle/>
            <a:p>
              <a:pPr>
                <a:lnSpc>
                  <a:spcPct val="120000"/>
                </a:lnSpc>
                <a:spcBef>
                  <a:spcPts val="800"/>
                </a:spcBef>
              </a:pPr>
              <a:r>
                <a:rPr lang="en-US" sz="900" b="1" dirty="0">
                  <a:solidFill>
                    <a:schemeClr val="bg1"/>
                  </a:solidFill>
                </a:rPr>
                <a:t>Enrollment Management </a:t>
              </a:r>
            </a:p>
            <a:p>
              <a:pPr>
                <a:spcBef>
                  <a:spcPts val="300"/>
                </a:spcBef>
              </a:pPr>
              <a:r>
                <a:rPr lang="en-US" sz="700" dirty="0">
                  <a:solidFill>
                    <a:schemeClr val="bg1"/>
                  </a:solidFill>
                </a:rPr>
                <a:t>Our </a:t>
              </a:r>
              <a:r>
                <a:rPr lang="en-US" sz="700" b="1" dirty="0">
                  <a:solidFill>
                    <a:schemeClr val="bg1"/>
                  </a:solidFill>
                </a:rPr>
                <a:t>Royall &amp; Company </a:t>
              </a:r>
              <a:r>
                <a:rPr lang="en-US" sz="700" dirty="0">
                  <a:solidFill>
                    <a:schemeClr val="bg1"/>
                  </a:solidFill>
                </a:rPr>
                <a:t>division provides data-driven undergraduate and graduate solutions that target qualified prospective students; build relationships throughout the search, application, and yield process; and optimize financial aid resources.</a:t>
              </a:r>
            </a:p>
          </p:txBody>
        </p:sp>
        <p:sp>
          <p:nvSpPr>
            <p:cNvPr id="60" name="TextBox 59"/>
            <p:cNvSpPr txBox="1"/>
            <p:nvPr userDrawn="1"/>
          </p:nvSpPr>
          <p:spPr bwMode="gray">
            <a:xfrm>
              <a:off x="3221384" y="2377362"/>
              <a:ext cx="2676799" cy="635559"/>
            </a:xfrm>
            <a:prstGeom prst="rect">
              <a:avLst/>
            </a:prstGeom>
            <a:noFill/>
          </p:spPr>
          <p:txBody>
            <a:bodyPr wrap="square" lIns="0" tIns="0" rIns="0" bIns="0" numCol="1" spcCol="457200" rtlCol="0">
              <a:spAutoFit/>
            </a:bodyPr>
            <a:lstStyle/>
            <a:p>
              <a:pPr>
                <a:lnSpc>
                  <a:spcPct val="120000"/>
                </a:lnSpc>
                <a:spcBef>
                  <a:spcPts val="800"/>
                </a:spcBef>
              </a:pPr>
              <a:r>
                <a:rPr lang="en-US" sz="900" b="1" dirty="0">
                  <a:solidFill>
                    <a:schemeClr val="bg1"/>
                  </a:solidFill>
                </a:rPr>
                <a:t>Student Success </a:t>
              </a:r>
            </a:p>
            <a:p>
              <a:pPr>
                <a:spcBef>
                  <a:spcPts val="300"/>
                </a:spcBef>
              </a:pPr>
              <a:r>
                <a:rPr lang="en-US" sz="700" dirty="0">
                  <a:solidFill>
                    <a:schemeClr val="bg1"/>
                  </a:solidFill>
                </a:rPr>
                <a:t>Members, including four- and two-year institutions, use the </a:t>
              </a:r>
              <a:r>
                <a:rPr lang="en-US" sz="700" b="1" dirty="0">
                  <a:solidFill>
                    <a:schemeClr val="bg1"/>
                  </a:solidFill>
                </a:rPr>
                <a:t>Student Success Collaborative</a:t>
              </a:r>
              <a:r>
                <a:rPr lang="en-US" sz="700" dirty="0">
                  <a:solidFill>
                    <a:schemeClr val="bg1"/>
                  </a:solidFill>
                </a:rPr>
                <a:t> combination of analytics, interaction and workflow technology, and consulting to support, retain, and graduate more students.</a:t>
              </a:r>
            </a:p>
          </p:txBody>
        </p:sp>
        <p:sp>
          <p:nvSpPr>
            <p:cNvPr id="61" name="TextBox 60"/>
            <p:cNvSpPr txBox="1"/>
            <p:nvPr userDrawn="1"/>
          </p:nvSpPr>
          <p:spPr bwMode="gray">
            <a:xfrm>
              <a:off x="3221384" y="3136892"/>
              <a:ext cx="2676799" cy="635559"/>
            </a:xfrm>
            <a:prstGeom prst="rect">
              <a:avLst/>
            </a:prstGeom>
            <a:noFill/>
          </p:spPr>
          <p:txBody>
            <a:bodyPr wrap="square" lIns="0" tIns="0" rIns="0" bIns="0" numCol="1" spcCol="457200" rtlCol="0">
              <a:spAutoFit/>
            </a:bodyPr>
            <a:lstStyle/>
            <a:p>
              <a:pPr>
                <a:lnSpc>
                  <a:spcPct val="120000"/>
                </a:lnSpc>
                <a:spcBef>
                  <a:spcPts val="800"/>
                </a:spcBef>
              </a:pPr>
              <a:r>
                <a:rPr lang="en-US" sz="900" b="1" dirty="0">
                  <a:solidFill>
                    <a:schemeClr val="bg1"/>
                  </a:solidFill>
                </a:rPr>
                <a:t>Growth and Academic Operations </a:t>
              </a:r>
            </a:p>
            <a:p>
              <a:pPr>
                <a:spcBef>
                  <a:spcPts val="300"/>
                </a:spcBef>
              </a:pPr>
              <a:r>
                <a:rPr lang="en-US" sz="700" dirty="0">
                  <a:solidFill>
                    <a:schemeClr val="bg1"/>
                  </a:solidFill>
                </a:rPr>
                <a:t>Our </a:t>
              </a:r>
              <a:r>
                <a:rPr lang="en-US" sz="700" b="1" dirty="0">
                  <a:solidFill>
                    <a:schemeClr val="bg1"/>
                  </a:solidFill>
                </a:rPr>
                <a:t>Academic Performance Solutions </a:t>
              </a:r>
              <a:r>
                <a:rPr lang="en-US" sz="700" dirty="0">
                  <a:solidFill>
                    <a:schemeClr val="bg1"/>
                  </a:solidFill>
                </a:rPr>
                <a:t>group partners with university academic and business leaders to help make smart resource trade-offs, improve academic efficiency, and grow academic program revenues.</a:t>
              </a:r>
            </a:p>
          </p:txBody>
        </p:sp>
        <p:pic>
          <p:nvPicPr>
            <p:cNvPr id="62" name="Picture 6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377092" y="218014"/>
              <a:ext cx="1751729" cy="263345"/>
            </a:xfrm>
            <a:prstGeom prst="rect">
              <a:avLst/>
            </a:prstGeom>
          </p:spPr>
        </p:pic>
      </p:grpSp>
      <p:sp>
        <p:nvSpPr>
          <p:cNvPr id="64" name="TextBox 63"/>
          <p:cNvSpPr txBox="1"/>
          <p:nvPr userDrawn="1"/>
        </p:nvSpPr>
        <p:spPr bwMode="gray">
          <a:xfrm>
            <a:off x="6128821" y="0"/>
            <a:ext cx="271979" cy="136961"/>
          </a:xfrm>
          <a:prstGeom prst="rect">
            <a:avLst/>
          </a:prstGeom>
          <a:noFill/>
        </p:spPr>
        <p:txBody>
          <a:bodyPr wrap="square" lIns="0" tIns="36576" rIns="45720" bIns="0" rtlCol="0">
            <a:spAutoFit/>
          </a:bodyPr>
          <a:lstStyle/>
          <a:p>
            <a:pPr algn="r">
              <a:spcBef>
                <a:spcPts val="500"/>
              </a:spcBef>
            </a:pPr>
            <a:fld id="{11A0A082-46D1-4CDC-90AB-7FACAC0B3028}" type="slidenum">
              <a:rPr lang="en-US" sz="650" smtClean="0">
                <a:solidFill>
                  <a:schemeClr val="tx1"/>
                </a:solidFill>
                <a:latin typeface="+mj-lt"/>
              </a:rPr>
              <a:t>‹#›</a:t>
            </a:fld>
            <a:endParaRPr lang="en-US" sz="650" dirty="0">
              <a:solidFill>
                <a:schemeClr val="tx1"/>
              </a:solidFill>
              <a:latin typeface="+mj-lt"/>
            </a:endParaRPr>
          </a:p>
        </p:txBody>
      </p:sp>
      <p:sp>
        <p:nvSpPr>
          <p:cNvPr id="31" name="Text Placeholder 1"/>
          <p:cNvSpPr txBox="1">
            <a:spLocks/>
          </p:cNvSpPr>
          <p:nvPr userDrawn="1"/>
        </p:nvSpPr>
        <p:spPr bwMode="gray">
          <a:xfrm>
            <a:off x="6494887" y="0"/>
            <a:ext cx="1672929" cy="1254211"/>
          </a:xfrm>
          <a:prstGeom prst="rect">
            <a:avLst/>
          </a:prstGeom>
          <a:solidFill>
            <a:srgbClr val="009900"/>
          </a:solidFill>
        </p:spPr>
        <p:txBody>
          <a:bodyPr vert="horz" wrap="square" lIns="64008" tIns="45720" rIns="64008" bIns="45720" rtlCol="0">
            <a:noAutofit/>
          </a:bodyPr>
          <a:lstStyle>
            <a:lvl1pPr marL="112713"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1pPr>
            <a:lvl2pPr marL="230188" indent="-117475"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8788" indent="-115888"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2713" algn="l" defTabSz="1018879"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280191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35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79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237"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a:buFont typeface="Arial" pitchFamily="34" charset="0"/>
              <a:buNone/>
            </a:pPr>
            <a:endParaRPr lang="en-US" dirty="0">
              <a:solidFill>
                <a:schemeClr val="bg1"/>
              </a:solidFill>
              <a:latin typeface="Arial" panose="020B0604020202020204" pitchFamily="34" charset="0"/>
              <a:cs typeface="Arial" panose="020B0604020202020204" pitchFamily="34" charset="0"/>
            </a:endParaRPr>
          </a:p>
        </p:txBody>
      </p:sp>
      <p:sp>
        <p:nvSpPr>
          <p:cNvPr id="33" name="TextBox 32"/>
          <p:cNvSpPr txBox="1"/>
          <p:nvPr userDrawn="1"/>
        </p:nvSpPr>
        <p:spPr bwMode="gray">
          <a:xfrm>
            <a:off x="6578474" y="56014"/>
            <a:ext cx="1329852" cy="553998"/>
          </a:xfrm>
          <a:prstGeom prst="rect">
            <a:avLst/>
          </a:prstGeom>
          <a:noFill/>
        </p:spPr>
        <p:txBody>
          <a:bodyPr wrap="square" lIns="0" tIns="0" rIns="0" bIns="0" rtlCol="0">
            <a:spAutoFit/>
          </a:bodyPr>
          <a:lstStyle/>
          <a:p>
            <a:pPr>
              <a:spcBef>
                <a:spcPts val="500"/>
              </a:spcBef>
            </a:pPr>
            <a:r>
              <a:rPr lang="en-US" sz="1200" b="1" dirty="0">
                <a:solidFill>
                  <a:schemeClr val="bg1"/>
                </a:solidFill>
                <a:latin typeface="Arial" panose="020B0604020202020204" pitchFamily="34" charset="0"/>
                <a:cs typeface="Arial" panose="020B0604020202020204" pitchFamily="34" charset="0"/>
              </a:rPr>
              <a:t>DO NOT EDIT THIS SLIDE FOR ANY PURPOSE</a:t>
            </a:r>
          </a:p>
        </p:txBody>
      </p:sp>
      <p:sp>
        <p:nvSpPr>
          <p:cNvPr id="35" name="TextBox 34"/>
          <p:cNvSpPr txBox="1"/>
          <p:nvPr userDrawn="1"/>
        </p:nvSpPr>
        <p:spPr>
          <a:xfrm>
            <a:off x="6578475" y="728346"/>
            <a:ext cx="1480558" cy="433452"/>
          </a:xfrm>
          <a:prstGeom prst="rect">
            <a:avLst/>
          </a:prstGeom>
          <a:noFill/>
        </p:spPr>
        <p:txBody>
          <a:bodyPr wrap="square" lIns="0" tIns="0" rIns="0" bIns="0" rtlCol="0">
            <a:spAutoFit/>
          </a:bodyPr>
          <a:lstStyle/>
          <a:p>
            <a:pPr>
              <a:spcBef>
                <a:spcPts val="500"/>
              </a:spcBef>
            </a:pPr>
            <a:r>
              <a:rPr lang="en-US" sz="800" dirty="0">
                <a:solidFill>
                  <a:schemeClr val="bg1"/>
                </a:solidFill>
                <a:latin typeface="Arial" panose="020B0604020202020204" pitchFamily="34" charset="0"/>
                <a:cs typeface="Arial" panose="020B0604020202020204" pitchFamily="34" charset="0"/>
              </a:rPr>
              <a:t>If an edit is necessary,</a:t>
            </a:r>
            <a:br>
              <a:rPr lang="en-US" sz="800" dirty="0">
                <a:solidFill>
                  <a:schemeClr val="bg1"/>
                </a:solidFill>
                <a:latin typeface="Arial" panose="020B0604020202020204" pitchFamily="34" charset="0"/>
                <a:cs typeface="Arial" panose="020B0604020202020204" pitchFamily="34" charset="0"/>
              </a:rPr>
            </a:br>
            <a:r>
              <a:rPr lang="en-US" sz="800" dirty="0">
                <a:solidFill>
                  <a:schemeClr val="bg1"/>
                </a:solidFill>
                <a:latin typeface="Arial" panose="020B0604020202020204" pitchFamily="34" charset="0"/>
                <a:cs typeface="Arial" panose="020B0604020202020204" pitchFamily="34" charset="0"/>
              </a:rPr>
              <a:t>please contact:</a:t>
            </a:r>
          </a:p>
          <a:p>
            <a:pPr>
              <a:spcBef>
                <a:spcPts val="500"/>
              </a:spcBef>
            </a:pPr>
            <a:r>
              <a:rPr lang="en-US" sz="800" b="1" dirty="0">
                <a:solidFill>
                  <a:schemeClr val="bg1"/>
                </a:solidFill>
                <a:latin typeface="Arial" panose="020B0604020202020204" pitchFamily="34" charset="0"/>
                <a:cs typeface="Arial" panose="020B0604020202020204" pitchFamily="34" charset="0"/>
              </a:rPr>
              <a:t>DSS_Template@advisory.com</a:t>
            </a:r>
            <a:endParaRPr lang="en-US" sz="8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4538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Road Map">
    <p:spTree>
      <p:nvGrpSpPr>
        <p:cNvPr id="1" name=""/>
        <p:cNvGrpSpPr/>
        <p:nvPr/>
      </p:nvGrpSpPr>
      <p:grpSpPr>
        <a:xfrm>
          <a:off x="0" y="0"/>
          <a:ext cx="0" cy="0"/>
          <a:chOff x="0" y="0"/>
          <a:chExt cx="0" cy="0"/>
        </a:xfrm>
      </p:grpSpPr>
      <p:sp>
        <p:nvSpPr>
          <p:cNvPr id="11" name="Round Same Side Corner Rectangle 10"/>
          <p:cNvSpPr/>
          <p:nvPr userDrawn="1"/>
        </p:nvSpPr>
        <p:spPr bwMode="gray">
          <a:xfrm rot="10800000">
            <a:off x="5015828" y="1"/>
            <a:ext cx="843487" cy="296918"/>
          </a:xfrm>
          <a:prstGeom prst="round2SameRect">
            <a:avLst>
              <a:gd name="adj1" fmla="val 27409"/>
              <a:gd name="adj2" fmla="val 0"/>
            </a:avLst>
          </a:prstGeom>
          <a:solidFill>
            <a:schemeClr val="tx2"/>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cxnSp>
        <p:nvCxnSpPr>
          <p:cNvPr id="24" name="Straight Connector 23"/>
          <p:cNvCxnSpPr/>
          <p:nvPr userDrawn="1"/>
        </p:nvCxnSpPr>
        <p:spPr bwMode="gray">
          <a:xfrm>
            <a:off x="863781" y="3942474"/>
            <a:ext cx="4673238" cy="0"/>
          </a:xfrm>
          <a:prstGeom prst="line">
            <a:avLst/>
          </a:prstGeom>
          <a:noFill/>
          <a:ln w="6350" cap="flat" cmpd="sng" algn="ctr">
            <a:solidFill>
              <a:schemeClr val="bg1"/>
            </a:solidFill>
            <a:prstDash val="solid"/>
            <a:miter lim="800000"/>
          </a:ln>
          <a:effectLst/>
        </p:spPr>
      </p:cxnSp>
      <p:sp>
        <p:nvSpPr>
          <p:cNvPr id="27" name="TextBox 26"/>
          <p:cNvSpPr txBox="1"/>
          <p:nvPr userDrawn="1"/>
        </p:nvSpPr>
        <p:spPr bwMode="gray">
          <a:xfrm>
            <a:off x="5015829" y="92575"/>
            <a:ext cx="843487" cy="138499"/>
          </a:xfrm>
          <a:prstGeom prst="rect">
            <a:avLst/>
          </a:prstGeom>
          <a:noFill/>
        </p:spPr>
        <p:txBody>
          <a:bodyPr wrap="square" lIns="0" tIns="0" rIns="0" bIns="0" rtlCol="0">
            <a:spAutoFit/>
          </a:bodyPr>
          <a:lstStyle/>
          <a:p>
            <a:pPr algn="ctr">
              <a:spcBef>
                <a:spcPts val="500"/>
              </a:spcBef>
            </a:pPr>
            <a:r>
              <a:rPr lang="en-US" sz="900" spc="40" baseline="0" dirty="0">
                <a:solidFill>
                  <a:schemeClr val="bg1"/>
                </a:solidFill>
                <a:latin typeface="+mj-lt"/>
              </a:rPr>
              <a:t>ROAD MAP</a:t>
            </a:r>
          </a:p>
        </p:txBody>
      </p:sp>
      <p:sp>
        <p:nvSpPr>
          <p:cNvPr id="32" name="Text Placeholder 3"/>
          <p:cNvSpPr>
            <a:spLocks noGrp="1"/>
          </p:cNvSpPr>
          <p:nvPr>
            <p:ph type="body" sz="quarter" idx="13" hasCustomPrompt="1"/>
          </p:nvPr>
        </p:nvSpPr>
        <p:spPr bwMode="gray">
          <a:xfrm>
            <a:off x="1363152" y="1038840"/>
            <a:ext cx="3749040" cy="215444"/>
          </a:xfrm>
        </p:spPr>
        <p:txBody>
          <a:bodyPr anchor="ctr" anchorCtr="0"/>
          <a:lstStyle>
            <a:lvl1pPr marL="0" indent="0">
              <a:spcBef>
                <a:spcPts val="0"/>
              </a:spcBef>
              <a:buNone/>
              <a:defRPr sz="1400">
                <a:solidFill>
                  <a:schemeClr val="bg1"/>
                </a:solidFill>
                <a:latin typeface="+mj-lt"/>
              </a:defRPr>
            </a:lvl1pPr>
            <a:lvl2pPr marL="114300" indent="0">
              <a:buNone/>
              <a:defRPr>
                <a:solidFill>
                  <a:schemeClr val="accent1"/>
                </a:solidFill>
              </a:defRPr>
            </a:lvl2pPr>
            <a:lvl3pPr marL="228600" indent="0">
              <a:buNone/>
              <a:defRPr>
                <a:solidFill>
                  <a:schemeClr val="accent1"/>
                </a:solidFill>
              </a:defRPr>
            </a:lvl3pPr>
            <a:lvl4pPr marL="342900" indent="0">
              <a:buNone/>
              <a:defRPr>
                <a:solidFill>
                  <a:schemeClr val="accent1"/>
                </a:solidFill>
              </a:defRPr>
            </a:lvl4pPr>
            <a:lvl5pPr marL="457200" indent="0">
              <a:buNone/>
              <a:defRPr>
                <a:solidFill>
                  <a:schemeClr val="accent1"/>
                </a:solidFill>
              </a:defRPr>
            </a:lvl5pPr>
          </a:lstStyle>
          <a:p>
            <a:pPr lvl="0"/>
            <a:r>
              <a:rPr lang="en-US" dirty="0"/>
              <a:t>Section Title – Rockwell 14pt, Title Case</a:t>
            </a:r>
          </a:p>
        </p:txBody>
      </p:sp>
      <p:sp>
        <p:nvSpPr>
          <p:cNvPr id="18" name="Title 17"/>
          <p:cNvSpPr>
            <a:spLocks noGrp="1"/>
          </p:cNvSpPr>
          <p:nvPr>
            <p:ph type="title" hasCustomPrompt="1"/>
          </p:nvPr>
        </p:nvSpPr>
        <p:spPr bwMode="gray">
          <a:xfrm>
            <a:off x="853936" y="1009402"/>
            <a:ext cx="274320" cy="274320"/>
          </a:xfrm>
          <a:prstGeom prst="ellipse">
            <a:avLst/>
          </a:prstGeom>
          <a:solidFill>
            <a:schemeClr val="accent6"/>
          </a:solidFill>
        </p:spPr>
        <p:txBody>
          <a:bodyPr wrap="none" anchor="ctr" anchorCtr="1">
            <a:noAutofit/>
          </a:bodyPr>
          <a:lstStyle>
            <a:lvl1pPr>
              <a:defRPr>
                <a:solidFill>
                  <a:schemeClr val="bg1"/>
                </a:solidFill>
              </a:defRPr>
            </a:lvl1pPr>
          </a:lstStyle>
          <a:p>
            <a:r>
              <a:rPr lang="en-US" dirty="0"/>
              <a:t>#</a:t>
            </a:r>
          </a:p>
        </p:txBody>
      </p:sp>
      <p:sp>
        <p:nvSpPr>
          <p:cNvPr id="20" name="Text Placeholder 19"/>
          <p:cNvSpPr>
            <a:spLocks noGrp="1"/>
          </p:cNvSpPr>
          <p:nvPr>
            <p:ph type="body" sz="quarter" idx="17" hasCustomPrompt="1"/>
          </p:nvPr>
        </p:nvSpPr>
        <p:spPr bwMode="gray">
          <a:xfrm>
            <a:off x="853936" y="1588773"/>
            <a:ext cx="274320" cy="276999"/>
          </a:xfrm>
          <a:prstGeom prst="ellipse">
            <a:avLst/>
          </a:prstGeom>
          <a:solidFill>
            <a:schemeClr val="accent6"/>
          </a:solidFill>
        </p:spPr>
        <p:txBody>
          <a:bodyPr wrap="none" anchor="ctr" anchorCtr="1">
            <a:noAutofit/>
          </a:bodyPr>
          <a:lstStyle>
            <a:lvl1pPr marL="0" indent="0">
              <a:buNone/>
              <a:defRPr sz="1800">
                <a:solidFill>
                  <a:schemeClr val="bg1"/>
                </a:solidFill>
                <a:latin typeface="+mj-lt"/>
              </a:defRPr>
            </a:lvl1pPr>
          </a:lstStyle>
          <a:p>
            <a:pPr lvl="0"/>
            <a:r>
              <a:rPr lang="en-US" dirty="0"/>
              <a:t>#</a:t>
            </a:r>
          </a:p>
        </p:txBody>
      </p:sp>
      <p:sp>
        <p:nvSpPr>
          <p:cNvPr id="39" name="Text Placeholder 3"/>
          <p:cNvSpPr>
            <a:spLocks noGrp="1"/>
          </p:cNvSpPr>
          <p:nvPr>
            <p:ph type="body" sz="quarter" idx="18" hasCustomPrompt="1"/>
          </p:nvPr>
        </p:nvSpPr>
        <p:spPr bwMode="gray">
          <a:xfrm>
            <a:off x="1363152" y="1658023"/>
            <a:ext cx="3749040" cy="138499"/>
          </a:xfrm>
        </p:spPr>
        <p:txBody>
          <a:bodyPr anchor="ctr" anchorCtr="0"/>
          <a:lstStyle>
            <a:lvl1pPr marL="0" indent="0">
              <a:spcBef>
                <a:spcPts val="0"/>
              </a:spcBef>
              <a:buNone/>
              <a:defRPr sz="900">
                <a:solidFill>
                  <a:schemeClr val="accent1"/>
                </a:solidFill>
                <a:latin typeface="+mn-lt"/>
              </a:defRPr>
            </a:lvl1pPr>
            <a:lvl2pPr marL="114300" indent="0">
              <a:buNone/>
              <a:defRPr>
                <a:solidFill>
                  <a:schemeClr val="accent1"/>
                </a:solidFill>
              </a:defRPr>
            </a:lvl2pPr>
            <a:lvl3pPr marL="228600" indent="0">
              <a:buNone/>
              <a:defRPr>
                <a:solidFill>
                  <a:schemeClr val="accent1"/>
                </a:solidFill>
              </a:defRPr>
            </a:lvl3pPr>
            <a:lvl4pPr marL="342900" indent="0">
              <a:buNone/>
              <a:defRPr>
                <a:solidFill>
                  <a:schemeClr val="accent1"/>
                </a:solidFill>
              </a:defRPr>
            </a:lvl4pPr>
            <a:lvl5pPr marL="457200" indent="0">
              <a:buNone/>
              <a:defRPr>
                <a:solidFill>
                  <a:schemeClr val="accent1"/>
                </a:solidFill>
              </a:defRPr>
            </a:lvl5pPr>
          </a:lstStyle>
          <a:p>
            <a:pPr lvl="0"/>
            <a:r>
              <a:rPr lang="en-US" dirty="0"/>
              <a:t>Section Title – Verdana 9pt Regular, Accent 1, Title Case</a:t>
            </a:r>
          </a:p>
        </p:txBody>
      </p:sp>
      <p:sp>
        <p:nvSpPr>
          <p:cNvPr id="40" name="Text Placeholder 19"/>
          <p:cNvSpPr>
            <a:spLocks noGrp="1"/>
          </p:cNvSpPr>
          <p:nvPr>
            <p:ph type="body" sz="quarter" idx="19" hasCustomPrompt="1"/>
          </p:nvPr>
        </p:nvSpPr>
        <p:spPr bwMode="gray">
          <a:xfrm>
            <a:off x="853936" y="2170823"/>
            <a:ext cx="274320" cy="276999"/>
          </a:xfrm>
          <a:prstGeom prst="ellipse">
            <a:avLst/>
          </a:prstGeom>
          <a:solidFill>
            <a:schemeClr val="accent6"/>
          </a:solidFill>
        </p:spPr>
        <p:txBody>
          <a:bodyPr wrap="none" anchor="ctr" anchorCtr="1">
            <a:noAutofit/>
          </a:bodyPr>
          <a:lstStyle>
            <a:lvl1pPr marL="0" indent="0">
              <a:buNone/>
              <a:defRPr sz="1800">
                <a:solidFill>
                  <a:schemeClr val="bg1"/>
                </a:solidFill>
                <a:latin typeface="+mj-lt"/>
              </a:defRPr>
            </a:lvl1pPr>
          </a:lstStyle>
          <a:p>
            <a:pPr lvl="0"/>
            <a:r>
              <a:rPr lang="en-US" dirty="0"/>
              <a:t>#</a:t>
            </a:r>
          </a:p>
        </p:txBody>
      </p:sp>
      <p:sp>
        <p:nvSpPr>
          <p:cNvPr id="41" name="Text Placeholder 3"/>
          <p:cNvSpPr>
            <a:spLocks noGrp="1"/>
          </p:cNvSpPr>
          <p:nvPr>
            <p:ph type="body" sz="quarter" idx="20" hasCustomPrompt="1"/>
          </p:nvPr>
        </p:nvSpPr>
        <p:spPr bwMode="gray">
          <a:xfrm>
            <a:off x="1363152" y="2240073"/>
            <a:ext cx="3749040" cy="138499"/>
          </a:xfrm>
        </p:spPr>
        <p:txBody>
          <a:bodyPr anchor="ctr" anchorCtr="0"/>
          <a:lstStyle>
            <a:lvl1pPr marL="0" indent="0">
              <a:spcBef>
                <a:spcPts val="0"/>
              </a:spcBef>
              <a:buNone/>
              <a:defRPr sz="900">
                <a:solidFill>
                  <a:schemeClr val="accent1"/>
                </a:solidFill>
                <a:latin typeface="+mn-lt"/>
              </a:defRPr>
            </a:lvl1pPr>
            <a:lvl2pPr marL="114300" indent="0">
              <a:buNone/>
              <a:defRPr>
                <a:solidFill>
                  <a:schemeClr val="accent1"/>
                </a:solidFill>
              </a:defRPr>
            </a:lvl2pPr>
            <a:lvl3pPr marL="228600" indent="0">
              <a:buNone/>
              <a:defRPr>
                <a:solidFill>
                  <a:schemeClr val="accent1"/>
                </a:solidFill>
              </a:defRPr>
            </a:lvl3pPr>
            <a:lvl4pPr marL="342900" indent="0">
              <a:buNone/>
              <a:defRPr>
                <a:solidFill>
                  <a:schemeClr val="accent1"/>
                </a:solidFill>
              </a:defRPr>
            </a:lvl4pPr>
            <a:lvl5pPr marL="457200" indent="0">
              <a:buNone/>
              <a:defRPr>
                <a:solidFill>
                  <a:schemeClr val="accent1"/>
                </a:solidFill>
              </a:defRPr>
            </a:lvl5pPr>
          </a:lstStyle>
          <a:p>
            <a:pPr lvl="0"/>
            <a:r>
              <a:rPr lang="en-US" dirty="0"/>
              <a:t>Section Title – Verdana 9pt Regular, Accent 1, Title Case</a:t>
            </a:r>
          </a:p>
        </p:txBody>
      </p:sp>
      <p:sp>
        <p:nvSpPr>
          <p:cNvPr id="42" name="Text Placeholder 19"/>
          <p:cNvSpPr>
            <a:spLocks noGrp="1"/>
          </p:cNvSpPr>
          <p:nvPr>
            <p:ph type="body" sz="quarter" idx="21" hasCustomPrompt="1"/>
          </p:nvPr>
        </p:nvSpPr>
        <p:spPr bwMode="gray">
          <a:xfrm>
            <a:off x="853936" y="2752873"/>
            <a:ext cx="274320" cy="276999"/>
          </a:xfrm>
          <a:prstGeom prst="ellipse">
            <a:avLst/>
          </a:prstGeom>
          <a:solidFill>
            <a:schemeClr val="accent6"/>
          </a:solidFill>
        </p:spPr>
        <p:txBody>
          <a:bodyPr wrap="none" anchor="ctr" anchorCtr="1">
            <a:noAutofit/>
          </a:bodyPr>
          <a:lstStyle>
            <a:lvl1pPr marL="0" indent="0">
              <a:buNone/>
              <a:defRPr sz="1800">
                <a:solidFill>
                  <a:schemeClr val="bg1"/>
                </a:solidFill>
                <a:latin typeface="+mj-lt"/>
              </a:defRPr>
            </a:lvl1pPr>
          </a:lstStyle>
          <a:p>
            <a:pPr lvl="0"/>
            <a:r>
              <a:rPr lang="en-US" dirty="0"/>
              <a:t>#</a:t>
            </a:r>
          </a:p>
        </p:txBody>
      </p:sp>
      <p:sp>
        <p:nvSpPr>
          <p:cNvPr id="43" name="Text Placeholder 3"/>
          <p:cNvSpPr>
            <a:spLocks noGrp="1"/>
          </p:cNvSpPr>
          <p:nvPr>
            <p:ph type="body" sz="quarter" idx="22" hasCustomPrompt="1"/>
          </p:nvPr>
        </p:nvSpPr>
        <p:spPr bwMode="gray">
          <a:xfrm>
            <a:off x="1363152" y="2822123"/>
            <a:ext cx="3749040" cy="138499"/>
          </a:xfrm>
        </p:spPr>
        <p:txBody>
          <a:bodyPr anchor="ctr" anchorCtr="0"/>
          <a:lstStyle>
            <a:lvl1pPr marL="0" indent="0">
              <a:spcBef>
                <a:spcPts val="0"/>
              </a:spcBef>
              <a:buNone/>
              <a:defRPr sz="900">
                <a:solidFill>
                  <a:schemeClr val="accent1"/>
                </a:solidFill>
                <a:latin typeface="+mn-lt"/>
              </a:defRPr>
            </a:lvl1pPr>
            <a:lvl2pPr marL="114300" indent="0">
              <a:buNone/>
              <a:defRPr>
                <a:solidFill>
                  <a:schemeClr val="accent1"/>
                </a:solidFill>
              </a:defRPr>
            </a:lvl2pPr>
            <a:lvl3pPr marL="228600" indent="0">
              <a:buNone/>
              <a:defRPr>
                <a:solidFill>
                  <a:schemeClr val="accent1"/>
                </a:solidFill>
              </a:defRPr>
            </a:lvl3pPr>
            <a:lvl4pPr marL="342900" indent="0">
              <a:buNone/>
              <a:defRPr>
                <a:solidFill>
                  <a:schemeClr val="accent1"/>
                </a:solidFill>
              </a:defRPr>
            </a:lvl4pPr>
            <a:lvl5pPr marL="457200" indent="0">
              <a:buNone/>
              <a:defRPr>
                <a:solidFill>
                  <a:schemeClr val="accent1"/>
                </a:solidFill>
              </a:defRPr>
            </a:lvl5pPr>
          </a:lstStyle>
          <a:p>
            <a:pPr lvl="0"/>
            <a:r>
              <a:rPr lang="en-US" dirty="0"/>
              <a:t>Section Title – Verdana 9pt Regular, Accent 1, Title Case</a:t>
            </a:r>
          </a:p>
        </p:txBody>
      </p:sp>
      <p:sp>
        <p:nvSpPr>
          <p:cNvPr id="44" name="Text Placeholder 19"/>
          <p:cNvSpPr>
            <a:spLocks noGrp="1"/>
          </p:cNvSpPr>
          <p:nvPr>
            <p:ph type="body" sz="quarter" idx="23" hasCustomPrompt="1"/>
          </p:nvPr>
        </p:nvSpPr>
        <p:spPr bwMode="gray">
          <a:xfrm>
            <a:off x="853936" y="3334922"/>
            <a:ext cx="274320" cy="276999"/>
          </a:xfrm>
          <a:prstGeom prst="ellipse">
            <a:avLst/>
          </a:prstGeom>
          <a:solidFill>
            <a:schemeClr val="accent6"/>
          </a:solidFill>
        </p:spPr>
        <p:txBody>
          <a:bodyPr wrap="none" anchor="ctr" anchorCtr="1">
            <a:noAutofit/>
          </a:bodyPr>
          <a:lstStyle>
            <a:lvl1pPr marL="0" indent="0">
              <a:buNone/>
              <a:defRPr sz="1800">
                <a:solidFill>
                  <a:schemeClr val="bg1"/>
                </a:solidFill>
                <a:latin typeface="+mj-lt"/>
              </a:defRPr>
            </a:lvl1pPr>
          </a:lstStyle>
          <a:p>
            <a:pPr lvl="0"/>
            <a:r>
              <a:rPr lang="en-US" dirty="0"/>
              <a:t>#</a:t>
            </a:r>
          </a:p>
        </p:txBody>
      </p:sp>
      <p:sp>
        <p:nvSpPr>
          <p:cNvPr id="45" name="Text Placeholder 3"/>
          <p:cNvSpPr>
            <a:spLocks noGrp="1"/>
          </p:cNvSpPr>
          <p:nvPr>
            <p:ph type="body" sz="quarter" idx="24" hasCustomPrompt="1"/>
          </p:nvPr>
        </p:nvSpPr>
        <p:spPr bwMode="gray">
          <a:xfrm>
            <a:off x="1363152" y="3404172"/>
            <a:ext cx="3749040" cy="138499"/>
          </a:xfrm>
        </p:spPr>
        <p:txBody>
          <a:bodyPr anchor="ctr" anchorCtr="0"/>
          <a:lstStyle>
            <a:lvl1pPr marL="0" indent="0">
              <a:spcBef>
                <a:spcPts val="0"/>
              </a:spcBef>
              <a:buNone/>
              <a:defRPr sz="900">
                <a:solidFill>
                  <a:schemeClr val="accent1"/>
                </a:solidFill>
                <a:latin typeface="+mn-lt"/>
              </a:defRPr>
            </a:lvl1pPr>
            <a:lvl2pPr marL="114300" indent="0">
              <a:buNone/>
              <a:defRPr>
                <a:solidFill>
                  <a:schemeClr val="accent1"/>
                </a:solidFill>
              </a:defRPr>
            </a:lvl2pPr>
            <a:lvl3pPr marL="228600" indent="0">
              <a:buNone/>
              <a:defRPr>
                <a:solidFill>
                  <a:schemeClr val="accent1"/>
                </a:solidFill>
              </a:defRPr>
            </a:lvl3pPr>
            <a:lvl4pPr marL="342900" indent="0">
              <a:buNone/>
              <a:defRPr>
                <a:solidFill>
                  <a:schemeClr val="accent1"/>
                </a:solidFill>
              </a:defRPr>
            </a:lvl4pPr>
            <a:lvl5pPr marL="457200" indent="0">
              <a:buNone/>
              <a:defRPr>
                <a:solidFill>
                  <a:schemeClr val="accent1"/>
                </a:solidFill>
              </a:defRPr>
            </a:lvl5pPr>
          </a:lstStyle>
          <a:p>
            <a:pPr lvl="0"/>
            <a:r>
              <a:rPr lang="en-US" dirty="0"/>
              <a:t>Section Title – Verdana 9pt Regular, Accent 1, Title Case</a:t>
            </a:r>
          </a:p>
        </p:txBody>
      </p:sp>
      <p:sp>
        <p:nvSpPr>
          <p:cNvPr id="47" name="TextBox 46"/>
          <p:cNvSpPr txBox="1"/>
          <p:nvPr userDrawn="1"/>
        </p:nvSpPr>
        <p:spPr bwMode="gray">
          <a:xfrm>
            <a:off x="6128821" y="0"/>
            <a:ext cx="271979" cy="136961"/>
          </a:xfrm>
          <a:prstGeom prst="rect">
            <a:avLst/>
          </a:prstGeom>
          <a:noFill/>
        </p:spPr>
        <p:txBody>
          <a:bodyPr wrap="square" lIns="0" tIns="36576" rIns="45720" bIns="0" rtlCol="0">
            <a:spAutoFit/>
          </a:bodyPr>
          <a:lstStyle/>
          <a:p>
            <a:pPr algn="r">
              <a:spcBef>
                <a:spcPts val="500"/>
              </a:spcBef>
            </a:pPr>
            <a:fld id="{11A0A082-46D1-4CDC-90AB-7FACAC0B3028}" type="slidenum">
              <a:rPr lang="en-US" sz="650" smtClean="0">
                <a:solidFill>
                  <a:schemeClr val="bg1"/>
                </a:solidFill>
                <a:latin typeface="+mj-lt"/>
              </a:rPr>
              <a:t>‹#›</a:t>
            </a:fld>
            <a:endParaRPr lang="en-US" sz="650" dirty="0">
              <a:solidFill>
                <a:schemeClr val="bg1"/>
              </a:solidFill>
              <a:latin typeface="+mj-lt"/>
            </a:endParaRPr>
          </a:p>
        </p:txBody>
      </p:sp>
      <p:sp>
        <p:nvSpPr>
          <p:cNvPr id="17" name="Text Placeholder 1"/>
          <p:cNvSpPr txBox="1">
            <a:spLocks/>
          </p:cNvSpPr>
          <p:nvPr userDrawn="1"/>
        </p:nvSpPr>
        <p:spPr bwMode="gray">
          <a:xfrm>
            <a:off x="6469576" y="0"/>
            <a:ext cx="1685883" cy="3844642"/>
          </a:xfrm>
          <a:prstGeom prst="rect">
            <a:avLst/>
          </a:prstGeom>
          <a:solidFill>
            <a:srgbClr val="009900"/>
          </a:solidFill>
        </p:spPr>
        <p:txBody>
          <a:bodyPr vert="horz" wrap="square" lIns="64008" tIns="45720" rIns="64008" bIns="45720" rtlCol="0">
            <a:spAutoFit/>
          </a:bodyPr>
          <a:lstStyle>
            <a:lvl1pPr marL="0" indent="0" algn="l" defTabSz="640080" rtl="0" eaLnBrk="1" latinLnBrk="0" hangingPunct="1">
              <a:spcBef>
                <a:spcPts val="500"/>
              </a:spcBef>
              <a:buFontTx/>
              <a:buNone/>
              <a:defRPr sz="1000" kern="1200" baseline="0">
                <a:solidFill>
                  <a:schemeClr val="tx1"/>
                </a:solidFill>
                <a:latin typeface="+mn-lt"/>
                <a:ea typeface="+mn-ea"/>
                <a:cs typeface="+mn-cs"/>
              </a:defRPr>
            </a:lvl1pPr>
            <a:lvl2pPr marL="2286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72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6858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6pPr>
            <a:lvl7pPr marL="8001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7pPr>
            <a:lvl8pPr marL="9144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8pPr>
            <a:lvl9pPr marL="10287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9pPr>
          </a:lstStyle>
          <a:p>
            <a:r>
              <a:rPr lang="en-US" sz="1000" b="1" dirty="0">
                <a:solidFill>
                  <a:schemeClr val="bg1"/>
                </a:solidFill>
                <a:latin typeface="Arial" panose="020B0604020202020204" pitchFamily="34" charset="0"/>
                <a:cs typeface="Arial" panose="020B0604020202020204" pitchFamily="34" charset="0"/>
              </a:rPr>
              <a:t>How to Use this</a:t>
            </a:r>
            <a:br>
              <a:rPr lang="en-US" sz="1000" b="1" dirty="0">
                <a:solidFill>
                  <a:schemeClr val="bg1"/>
                </a:solidFill>
                <a:latin typeface="Arial" panose="020B0604020202020204" pitchFamily="34" charset="0"/>
                <a:cs typeface="Arial" panose="020B0604020202020204" pitchFamily="34" charset="0"/>
              </a:rPr>
            </a:br>
            <a:r>
              <a:rPr lang="en-US" sz="1000" b="1" dirty="0">
                <a:solidFill>
                  <a:schemeClr val="bg1"/>
                </a:solidFill>
                <a:latin typeface="Arial" panose="020B0604020202020204" pitchFamily="34" charset="0"/>
                <a:cs typeface="Arial" panose="020B0604020202020204" pitchFamily="34" charset="0"/>
              </a:rPr>
              <a:t>Editable Road Map</a:t>
            </a:r>
          </a:p>
          <a:p>
            <a:pPr marL="169863" indent="-169863">
              <a:buFont typeface="+mj-lt"/>
              <a:buAutoNum type="arabicPeriod"/>
            </a:pPr>
            <a:r>
              <a:rPr lang="en-US" sz="800" dirty="0">
                <a:solidFill>
                  <a:schemeClr val="bg1"/>
                </a:solidFill>
                <a:latin typeface="Arial" panose="020B0604020202020204" pitchFamily="34" charset="0"/>
                <a:cs typeface="Arial" panose="020B0604020202020204" pitchFamily="34" charset="0"/>
              </a:rPr>
              <a:t>Insert a road map layout</a:t>
            </a:r>
          </a:p>
          <a:p>
            <a:pPr marL="169863" indent="-169863">
              <a:buFont typeface="+mj-lt"/>
              <a:buAutoNum type="arabicPeriod"/>
            </a:pPr>
            <a:r>
              <a:rPr lang="en-US" sz="800" dirty="0">
                <a:solidFill>
                  <a:schemeClr val="bg1"/>
                </a:solidFill>
                <a:latin typeface="Arial" panose="020B0604020202020204" pitchFamily="34" charset="0"/>
                <a:cs typeface="Arial" panose="020B0604020202020204" pitchFamily="34" charset="0"/>
              </a:rPr>
              <a:t>Determine how many sections are needed</a:t>
            </a:r>
          </a:p>
          <a:p>
            <a:pPr marL="169863" indent="-169863">
              <a:buFont typeface="+mj-lt"/>
              <a:buAutoNum type="arabicPeriod"/>
            </a:pPr>
            <a:r>
              <a:rPr lang="en-US" sz="800" dirty="0">
                <a:solidFill>
                  <a:schemeClr val="bg1"/>
                </a:solidFill>
                <a:latin typeface="Arial" panose="020B0604020202020204" pitchFamily="34" charset="0"/>
                <a:cs typeface="Arial" panose="020B0604020202020204" pitchFamily="34" charset="0"/>
              </a:rPr>
              <a:t>If only 3, delete rows 2 and 4. If 4, delete row 5.</a:t>
            </a:r>
          </a:p>
          <a:p>
            <a:pPr marL="169863" indent="-169863">
              <a:buFont typeface="+mj-lt"/>
              <a:buAutoNum type="arabicPeriod"/>
            </a:pPr>
            <a:r>
              <a:rPr lang="en-US" sz="800" dirty="0">
                <a:solidFill>
                  <a:schemeClr val="bg1"/>
                </a:solidFill>
                <a:latin typeface="Arial" panose="020B0604020202020204" pitchFamily="34" charset="0"/>
                <a:cs typeface="Arial" panose="020B0604020202020204" pitchFamily="34" charset="0"/>
              </a:rPr>
              <a:t>Change the highlighted section title to Verdana</a:t>
            </a:r>
            <a:r>
              <a:rPr lang="en-US" sz="800" baseline="0" dirty="0">
                <a:solidFill>
                  <a:schemeClr val="bg1"/>
                </a:solidFill>
                <a:latin typeface="Arial" panose="020B0604020202020204" pitchFamily="34" charset="0"/>
                <a:cs typeface="Arial" panose="020B0604020202020204" pitchFamily="34" charset="0"/>
              </a:rPr>
              <a:t> 9</a:t>
            </a:r>
            <a:r>
              <a:rPr lang="en-US" sz="800" dirty="0">
                <a:solidFill>
                  <a:schemeClr val="bg1"/>
                </a:solidFill>
                <a:latin typeface="Arial" panose="020B0604020202020204" pitchFamily="34" charset="0"/>
                <a:cs typeface="Arial" panose="020B0604020202020204" pitchFamily="34" charset="0"/>
              </a:rPr>
              <a:t>pt Regular, Accent 1 so all the titles are the exact same</a:t>
            </a:r>
            <a:br>
              <a:rPr lang="en-US" sz="800" dirty="0">
                <a:solidFill>
                  <a:schemeClr val="bg1"/>
                </a:solidFill>
                <a:latin typeface="Arial" panose="020B0604020202020204" pitchFamily="34" charset="0"/>
                <a:cs typeface="Arial" panose="020B0604020202020204" pitchFamily="34" charset="0"/>
              </a:rPr>
            </a:br>
            <a:r>
              <a:rPr lang="en-US" sz="800" dirty="0">
                <a:solidFill>
                  <a:schemeClr val="bg1"/>
                </a:solidFill>
                <a:latin typeface="Arial" panose="020B0604020202020204" pitchFamily="34" charset="0"/>
                <a:cs typeface="Arial" panose="020B0604020202020204" pitchFamily="34" charset="0"/>
              </a:rPr>
              <a:t>font style</a:t>
            </a:r>
          </a:p>
          <a:p>
            <a:pPr marL="169863" indent="-169863">
              <a:buFont typeface="+mj-lt"/>
              <a:buAutoNum type="arabicPeriod"/>
            </a:pPr>
            <a:r>
              <a:rPr lang="en-US" sz="800" dirty="0">
                <a:solidFill>
                  <a:schemeClr val="bg1"/>
                </a:solidFill>
                <a:latin typeface="Arial" panose="020B0604020202020204" pitchFamily="34" charset="0"/>
                <a:cs typeface="Arial" panose="020B0604020202020204" pitchFamily="34" charset="0"/>
              </a:rPr>
              <a:t>Type in #’s and section titles for all levels</a:t>
            </a:r>
          </a:p>
          <a:p>
            <a:pPr marL="169863" indent="-169863">
              <a:buFont typeface="+mj-lt"/>
              <a:buAutoNum type="arabicPeriod"/>
            </a:pPr>
            <a:r>
              <a:rPr lang="en-US" sz="800" dirty="0">
                <a:solidFill>
                  <a:schemeClr val="bg1"/>
                </a:solidFill>
                <a:latin typeface="Arial" panose="020B0604020202020204" pitchFamily="34" charset="0"/>
                <a:cs typeface="Arial" panose="020B0604020202020204" pitchFamily="34" charset="0"/>
              </a:rPr>
              <a:t>Duplicate the slide so you have a slide for each section</a:t>
            </a:r>
          </a:p>
          <a:p>
            <a:pPr marL="169863" indent="-169863">
              <a:buFont typeface="+mj-lt"/>
              <a:buAutoNum type="arabicPeriod"/>
            </a:pPr>
            <a:r>
              <a:rPr lang="en-US" sz="800" dirty="0">
                <a:solidFill>
                  <a:schemeClr val="bg1"/>
                </a:solidFill>
                <a:latin typeface="Arial" panose="020B0604020202020204" pitchFamily="34" charset="0"/>
                <a:cs typeface="Arial" panose="020B0604020202020204" pitchFamily="34" charset="0"/>
              </a:rPr>
              <a:t>On each slide, change</a:t>
            </a:r>
            <a:br>
              <a:rPr lang="en-US" sz="800" dirty="0">
                <a:solidFill>
                  <a:schemeClr val="bg1"/>
                </a:solidFill>
                <a:latin typeface="Arial" panose="020B0604020202020204" pitchFamily="34" charset="0"/>
                <a:cs typeface="Arial" panose="020B0604020202020204" pitchFamily="34" charset="0"/>
              </a:rPr>
            </a:br>
            <a:r>
              <a:rPr lang="en-US" sz="800" dirty="0">
                <a:solidFill>
                  <a:schemeClr val="bg1"/>
                </a:solidFill>
                <a:latin typeface="Arial" panose="020B0604020202020204" pitchFamily="34" charset="0"/>
                <a:cs typeface="Arial" panose="020B0604020202020204" pitchFamily="34" charset="0"/>
              </a:rPr>
              <a:t>the highlighted section title back to Rockwell 14pt</a:t>
            </a:r>
            <a:br>
              <a:rPr lang="en-US" sz="800" dirty="0">
                <a:solidFill>
                  <a:schemeClr val="bg1"/>
                </a:solidFill>
                <a:latin typeface="Arial" panose="020B0604020202020204" pitchFamily="34" charset="0"/>
                <a:cs typeface="Arial" panose="020B0604020202020204" pitchFamily="34" charset="0"/>
              </a:rPr>
            </a:br>
            <a:r>
              <a:rPr lang="en-US" sz="800" dirty="0">
                <a:solidFill>
                  <a:schemeClr val="bg1"/>
                </a:solidFill>
                <a:latin typeface="Arial" panose="020B0604020202020204" pitchFamily="34" charset="0"/>
                <a:cs typeface="Arial" panose="020B0604020202020204" pitchFamily="34" charset="0"/>
              </a:rPr>
              <a:t>Regular,</a:t>
            </a:r>
            <a:r>
              <a:rPr lang="en-US" sz="800" baseline="0" dirty="0">
                <a:solidFill>
                  <a:schemeClr val="bg1"/>
                </a:solidFill>
                <a:latin typeface="Arial" panose="020B0604020202020204" pitchFamily="34" charset="0"/>
                <a:cs typeface="Arial" panose="020B0604020202020204" pitchFamily="34" charset="0"/>
              </a:rPr>
              <a:t> </a:t>
            </a:r>
            <a:r>
              <a:rPr lang="en-US" sz="800" dirty="0">
                <a:solidFill>
                  <a:schemeClr val="bg1"/>
                </a:solidFill>
                <a:latin typeface="Arial" panose="020B0604020202020204" pitchFamily="34" charset="0"/>
                <a:cs typeface="Arial" panose="020B0604020202020204" pitchFamily="34" charset="0"/>
              </a:rPr>
              <a:t>white</a:t>
            </a:r>
          </a:p>
          <a:p>
            <a:pPr marL="0" indent="0">
              <a:spcBef>
                <a:spcPts val="1200"/>
              </a:spcBef>
              <a:buFont typeface="+mj-lt"/>
              <a:buNone/>
            </a:pPr>
            <a:r>
              <a:rPr lang="en-US" sz="900" b="1" dirty="0">
                <a:solidFill>
                  <a:schemeClr val="bg1"/>
                </a:solidFill>
                <a:latin typeface="Arial" panose="020B0604020202020204" pitchFamily="34" charset="0"/>
                <a:cs typeface="Arial" panose="020B0604020202020204" pitchFamily="34" charset="0"/>
              </a:rPr>
              <a:t>NEED MORE SECTIONS?</a:t>
            </a:r>
          </a:p>
          <a:p>
            <a:pPr marL="0" indent="0">
              <a:spcBef>
                <a:spcPts val="200"/>
              </a:spcBef>
              <a:buFont typeface="+mj-lt"/>
              <a:buNone/>
            </a:pPr>
            <a:r>
              <a:rPr lang="en-US" sz="750" dirty="0">
                <a:solidFill>
                  <a:schemeClr val="bg1"/>
                </a:solidFill>
                <a:latin typeface="Arial" panose="020B0604020202020204" pitchFamily="34" charset="0"/>
                <a:cs typeface="Arial" panose="020B0604020202020204" pitchFamily="34" charset="0"/>
              </a:rPr>
              <a:t>See</a:t>
            </a:r>
            <a:r>
              <a:rPr lang="en-US" sz="750" baseline="0" dirty="0">
                <a:solidFill>
                  <a:schemeClr val="bg1"/>
                </a:solidFill>
                <a:latin typeface="Arial" panose="020B0604020202020204" pitchFamily="34" charset="0"/>
                <a:cs typeface="Arial" panose="020B0604020202020204" pitchFamily="34" charset="0"/>
              </a:rPr>
              <a:t> the on-screen GLG for a customizable road map layout that includes 8 levels. It can be inserted into this deck. </a:t>
            </a:r>
            <a:endParaRPr lang="en-US" sz="7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4243718"/>
      </p:ext>
    </p:extLst>
  </p:cSld>
  <p:clrMapOvr>
    <a:masterClrMapping/>
  </p:clrMapOvr>
  <p:extLst>
    <p:ext uri="{DCECCB84-F9BA-43D5-87BE-67443E8EF086}">
      <p15:sldGuideLst xmlns:p15="http://schemas.microsoft.com/office/powerpoint/2012/main">
        <p15:guide id="1" pos="85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67744" y="683511"/>
            <a:ext cx="1128820" cy="433532"/>
          </a:xfrm>
          <a:prstGeom prst="rect">
            <a:avLst/>
          </a:prstGeom>
        </p:spPr>
      </p:pic>
      <p:cxnSp>
        <p:nvCxnSpPr>
          <p:cNvPr id="11" name="Straight Connector 10"/>
          <p:cNvCxnSpPr/>
          <p:nvPr userDrawn="1"/>
        </p:nvCxnSpPr>
        <p:spPr bwMode="gray">
          <a:xfrm>
            <a:off x="465363" y="3486806"/>
            <a:ext cx="4969726" cy="0"/>
          </a:xfrm>
          <a:prstGeom prst="line">
            <a:avLst/>
          </a:prstGeom>
          <a:ln w="6350">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bwMode="gray">
          <a:xfrm>
            <a:off x="465363" y="2033730"/>
            <a:ext cx="4114800" cy="692497"/>
          </a:xfrm>
          <a:prstGeom prst="rect">
            <a:avLst/>
          </a:prstGeom>
        </p:spPr>
        <p:txBody>
          <a:bodyPr lIns="0" tIns="0" rIns="0" bIns="0" anchor="b" anchorCtr="0">
            <a:spAutoFit/>
          </a:bodyPr>
          <a:lstStyle>
            <a:lvl1pPr>
              <a:lnSpc>
                <a:spcPct val="90000"/>
              </a:lnSpc>
              <a:defRPr sz="2500" b="0" baseline="0">
                <a:solidFill>
                  <a:schemeClr val="bg1"/>
                </a:solidFill>
              </a:defRPr>
            </a:lvl1pPr>
          </a:lstStyle>
          <a:p>
            <a:r>
              <a:rPr lang="en-US" dirty="0"/>
              <a:t>Divider Title – Rockwell 25pt Regular, Title Case</a:t>
            </a:r>
          </a:p>
        </p:txBody>
      </p:sp>
      <p:sp>
        <p:nvSpPr>
          <p:cNvPr id="4" name="Text Placeholder 3"/>
          <p:cNvSpPr>
            <a:spLocks noGrp="1"/>
          </p:cNvSpPr>
          <p:nvPr>
            <p:ph type="body" sz="quarter" idx="19" hasCustomPrompt="1"/>
          </p:nvPr>
        </p:nvSpPr>
        <p:spPr bwMode="gray">
          <a:xfrm>
            <a:off x="465363" y="2827417"/>
            <a:ext cx="4114800" cy="169277"/>
          </a:xfrm>
        </p:spPr>
        <p:txBody>
          <a:bodyPr/>
          <a:lstStyle>
            <a:lvl1pPr marL="0" indent="0">
              <a:spcBef>
                <a:spcPts val="0"/>
              </a:spcBef>
              <a:buNone/>
              <a:defRPr sz="1100">
                <a:solidFill>
                  <a:schemeClr val="accent1"/>
                </a:solidFill>
              </a:defRPr>
            </a:lvl1pPr>
            <a:lvl2pPr marL="114300" indent="0">
              <a:spcBef>
                <a:spcPts val="0"/>
              </a:spcBef>
              <a:buNone/>
              <a:defRPr sz="1100">
                <a:solidFill>
                  <a:schemeClr val="accent1"/>
                </a:solidFill>
              </a:defRPr>
            </a:lvl2pPr>
            <a:lvl3pPr marL="228600" indent="0">
              <a:spcBef>
                <a:spcPts val="0"/>
              </a:spcBef>
              <a:buNone/>
              <a:defRPr sz="1100">
                <a:solidFill>
                  <a:schemeClr val="accent1"/>
                </a:solidFill>
              </a:defRPr>
            </a:lvl3pPr>
            <a:lvl4pPr marL="342900" indent="0">
              <a:spcBef>
                <a:spcPts val="0"/>
              </a:spcBef>
              <a:buNone/>
              <a:defRPr sz="1100">
                <a:solidFill>
                  <a:schemeClr val="accent1"/>
                </a:solidFill>
              </a:defRPr>
            </a:lvl4pPr>
            <a:lvl5pPr marL="457200" indent="0">
              <a:spcBef>
                <a:spcPts val="0"/>
              </a:spcBef>
              <a:buNone/>
              <a:defRPr sz="1100">
                <a:solidFill>
                  <a:schemeClr val="accent1"/>
                </a:solidFill>
              </a:defRPr>
            </a:lvl5pPr>
          </a:lstStyle>
          <a:p>
            <a:pPr lvl="0"/>
            <a:r>
              <a:rPr lang="en-US" dirty="0"/>
              <a:t>Divider Subtitle – Verdana 11pt Regular, Title Case</a:t>
            </a:r>
          </a:p>
        </p:txBody>
      </p:sp>
      <p:sp>
        <p:nvSpPr>
          <p:cNvPr id="7" name="Text Placeholder 6"/>
          <p:cNvSpPr>
            <a:spLocks noGrp="1"/>
          </p:cNvSpPr>
          <p:nvPr>
            <p:ph type="body" sz="quarter" idx="20" hasCustomPrompt="1"/>
          </p:nvPr>
        </p:nvSpPr>
        <p:spPr bwMode="gray">
          <a:xfrm>
            <a:off x="467744" y="3711659"/>
            <a:ext cx="2286000" cy="446276"/>
          </a:xfrm>
        </p:spPr>
        <p:txBody>
          <a:bodyPr/>
          <a:lstStyle>
            <a:lvl1pPr>
              <a:spcBef>
                <a:spcPts val="300"/>
              </a:spcBef>
              <a:defRPr sz="800">
                <a:solidFill>
                  <a:schemeClr val="bg1"/>
                </a:solidFill>
              </a:defRPr>
            </a:lvl1pPr>
            <a:lvl2pPr>
              <a:spcBef>
                <a:spcPts val="300"/>
              </a:spcBef>
              <a:defRPr sz="800">
                <a:solidFill>
                  <a:schemeClr val="bg1"/>
                </a:solidFill>
              </a:defRPr>
            </a:lvl2pPr>
            <a:lvl3pPr>
              <a:spcBef>
                <a:spcPts val="300"/>
              </a:spcBef>
              <a:defRPr sz="800">
                <a:solidFill>
                  <a:schemeClr val="bg1"/>
                </a:solidFill>
              </a:defRPr>
            </a:lvl3pPr>
            <a:lvl4pPr>
              <a:spcBef>
                <a:spcPts val="300"/>
              </a:spcBef>
              <a:defRPr sz="800">
                <a:solidFill>
                  <a:schemeClr val="bg1"/>
                </a:solidFill>
              </a:defRPr>
            </a:lvl4pPr>
            <a:lvl5pPr>
              <a:spcBef>
                <a:spcPts val="300"/>
              </a:spcBef>
              <a:defRPr sz="800">
                <a:solidFill>
                  <a:schemeClr val="bg1"/>
                </a:solidFill>
              </a:defRPr>
            </a:lvl5pPr>
          </a:lstStyle>
          <a:p>
            <a:pPr lvl="0"/>
            <a:r>
              <a:rPr lang="en-US" dirty="0"/>
              <a:t>Divider Bullet Placement (if needed)</a:t>
            </a:r>
          </a:p>
          <a:p>
            <a:pPr lvl="0"/>
            <a:r>
              <a:rPr lang="en-US" dirty="0"/>
              <a:t>Divider Bullet Placement (if needed)</a:t>
            </a:r>
          </a:p>
          <a:p>
            <a:pPr lvl="0"/>
            <a:r>
              <a:rPr lang="en-US" dirty="0"/>
              <a:t>Divider Bullet Placement (if needed)</a:t>
            </a:r>
          </a:p>
        </p:txBody>
      </p:sp>
      <p:sp>
        <p:nvSpPr>
          <p:cNvPr id="16" name="Text Placeholder 15"/>
          <p:cNvSpPr>
            <a:spLocks noGrp="1"/>
          </p:cNvSpPr>
          <p:nvPr>
            <p:ph type="body" sz="quarter" idx="21" hasCustomPrompt="1"/>
          </p:nvPr>
        </p:nvSpPr>
        <p:spPr bwMode="gray">
          <a:xfrm>
            <a:off x="4158087" y="3494256"/>
            <a:ext cx="1277002" cy="205151"/>
          </a:xfrm>
          <a:prstGeom prst="round2SameRect">
            <a:avLst>
              <a:gd name="adj1" fmla="val 0"/>
              <a:gd name="adj2" fmla="val 19914"/>
            </a:avLst>
          </a:prstGeom>
          <a:solidFill>
            <a:schemeClr val="tx2"/>
          </a:solidFill>
        </p:spPr>
        <p:txBody>
          <a:bodyPr wrap="none" lIns="45720" tIns="27432" rIns="45720" bIns="27432">
            <a:spAutoFit/>
          </a:bodyPr>
          <a:lstStyle>
            <a:lvl1pPr marL="0" indent="0" algn="r">
              <a:spcBef>
                <a:spcPts val="0"/>
              </a:spcBef>
              <a:buNone/>
              <a:defRPr sz="900" cap="all" spc="40" baseline="0">
                <a:solidFill>
                  <a:schemeClr val="bg1"/>
                </a:solidFill>
                <a:latin typeface="+mj-lt"/>
              </a:defRPr>
            </a:lvl1pPr>
          </a:lstStyle>
          <a:p>
            <a:pPr lvl="0"/>
            <a:r>
              <a:rPr lang="en-US" dirty="0"/>
              <a:t>Insert break type</a:t>
            </a:r>
          </a:p>
        </p:txBody>
      </p:sp>
      <p:sp>
        <p:nvSpPr>
          <p:cNvPr id="18" name="Text Placeholder 17"/>
          <p:cNvSpPr>
            <a:spLocks noGrp="1"/>
          </p:cNvSpPr>
          <p:nvPr>
            <p:ph type="body" sz="quarter" idx="22" hasCustomPrompt="1"/>
          </p:nvPr>
        </p:nvSpPr>
        <p:spPr bwMode="gray">
          <a:xfrm>
            <a:off x="5459586" y="3171239"/>
            <a:ext cx="740664" cy="1384995"/>
          </a:xfrm>
        </p:spPr>
        <p:txBody>
          <a:bodyPr/>
          <a:lstStyle>
            <a:lvl1pPr marL="0" indent="0" algn="r">
              <a:spcBef>
                <a:spcPts val="0"/>
              </a:spcBef>
              <a:buNone/>
              <a:defRPr sz="9000">
                <a:solidFill>
                  <a:schemeClr val="accent6"/>
                </a:solidFill>
                <a:latin typeface="+mj-lt"/>
              </a:defRPr>
            </a:lvl1pPr>
          </a:lstStyle>
          <a:p>
            <a:pPr lvl="0"/>
            <a:r>
              <a:rPr lang="en-US" dirty="0"/>
              <a:t>#</a:t>
            </a:r>
          </a:p>
        </p:txBody>
      </p:sp>
      <p:sp>
        <p:nvSpPr>
          <p:cNvPr id="17" name="TextBox 16"/>
          <p:cNvSpPr txBox="1"/>
          <p:nvPr userDrawn="1"/>
        </p:nvSpPr>
        <p:spPr bwMode="gray">
          <a:xfrm>
            <a:off x="6128821" y="0"/>
            <a:ext cx="271979" cy="136961"/>
          </a:xfrm>
          <a:prstGeom prst="rect">
            <a:avLst/>
          </a:prstGeom>
          <a:noFill/>
        </p:spPr>
        <p:txBody>
          <a:bodyPr wrap="square" lIns="0" tIns="36576" rIns="45720" bIns="0" rtlCol="0">
            <a:spAutoFit/>
          </a:bodyPr>
          <a:lstStyle/>
          <a:p>
            <a:pPr algn="r">
              <a:spcBef>
                <a:spcPts val="500"/>
              </a:spcBef>
            </a:pPr>
            <a:fld id="{11A0A082-46D1-4CDC-90AB-7FACAC0B3028}" type="slidenum">
              <a:rPr lang="en-US" sz="650" smtClean="0">
                <a:solidFill>
                  <a:schemeClr val="bg1"/>
                </a:solidFill>
                <a:latin typeface="+mj-lt"/>
              </a:rPr>
              <a:t>‹#›</a:t>
            </a:fld>
            <a:endParaRPr lang="en-US" sz="650" dirty="0">
              <a:solidFill>
                <a:schemeClr val="bg1"/>
              </a:solidFill>
              <a:latin typeface="+mj-lt"/>
            </a:endParaRPr>
          </a:p>
        </p:txBody>
      </p:sp>
      <p:sp>
        <p:nvSpPr>
          <p:cNvPr id="10" name="Text Placeholder 1"/>
          <p:cNvSpPr txBox="1">
            <a:spLocks/>
          </p:cNvSpPr>
          <p:nvPr userDrawn="1"/>
        </p:nvSpPr>
        <p:spPr bwMode="gray">
          <a:xfrm>
            <a:off x="6469576" y="3012083"/>
            <a:ext cx="1543781" cy="1774845"/>
          </a:xfrm>
          <a:prstGeom prst="rect">
            <a:avLst/>
          </a:prstGeom>
          <a:solidFill>
            <a:srgbClr val="009900"/>
          </a:solidFill>
        </p:spPr>
        <p:txBody>
          <a:bodyPr vert="horz" wrap="square" lIns="64008" tIns="45720" rIns="64008" bIns="45720" rtlCol="0">
            <a:spAutoFit/>
          </a:bodyPr>
          <a:lstStyle>
            <a:lvl1pPr marL="0" indent="0" algn="l" defTabSz="640080" rtl="0" eaLnBrk="1" latinLnBrk="0" hangingPunct="1">
              <a:spcBef>
                <a:spcPts val="500"/>
              </a:spcBef>
              <a:buFontTx/>
              <a:buNone/>
              <a:defRPr sz="1000" kern="1200" baseline="0">
                <a:solidFill>
                  <a:schemeClr val="tx1"/>
                </a:solidFill>
                <a:latin typeface="+mn-lt"/>
                <a:ea typeface="+mn-ea"/>
                <a:cs typeface="+mn-cs"/>
              </a:defRPr>
            </a:lvl1pPr>
            <a:lvl2pPr marL="2286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72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6858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6pPr>
            <a:lvl7pPr marL="8001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7pPr>
            <a:lvl8pPr marL="9144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8pPr>
            <a:lvl9pPr marL="10287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9pPr>
          </a:lstStyle>
          <a:p>
            <a:r>
              <a:rPr lang="en-US" sz="1000" b="1" dirty="0">
                <a:solidFill>
                  <a:schemeClr val="bg1"/>
                </a:solidFill>
                <a:latin typeface="Arial" panose="020B0604020202020204" pitchFamily="34" charset="0"/>
                <a:cs typeface="Arial" panose="020B0604020202020204" pitchFamily="34" charset="0"/>
              </a:rPr>
              <a:t>What’s a Break Type?</a:t>
            </a:r>
          </a:p>
          <a:p>
            <a:pPr marL="0" indent="0">
              <a:spcBef>
                <a:spcPts val="300"/>
              </a:spcBef>
              <a:buFont typeface="+mj-lt"/>
              <a:buNone/>
            </a:pPr>
            <a:r>
              <a:rPr lang="en-US" sz="800" b="0" dirty="0">
                <a:solidFill>
                  <a:schemeClr val="bg1"/>
                </a:solidFill>
                <a:latin typeface="Arial" panose="020B0604020202020204" pitchFamily="34" charset="0"/>
                <a:cs typeface="Arial" panose="020B0604020202020204" pitchFamily="34" charset="0"/>
              </a:rPr>
              <a:t>Break types</a:t>
            </a:r>
            <a:r>
              <a:rPr lang="en-US" sz="800" b="0" baseline="0" dirty="0">
                <a:solidFill>
                  <a:schemeClr val="bg1"/>
                </a:solidFill>
                <a:latin typeface="Arial" panose="020B0604020202020204" pitchFamily="34" charset="0"/>
                <a:cs typeface="Arial" panose="020B0604020202020204" pitchFamily="34" charset="0"/>
              </a:rPr>
              <a:t> can be anything that you want to consider the section following the divider as:</a:t>
            </a:r>
          </a:p>
          <a:p>
            <a:pPr marL="117475" indent="-117475">
              <a:spcBef>
                <a:spcPts val="500"/>
              </a:spcBef>
              <a:buFont typeface="Arial" panose="020B0604020202020204" pitchFamily="34" charset="0"/>
              <a:buChar char="•"/>
            </a:pPr>
            <a:r>
              <a:rPr lang="en-US" sz="800" b="0" baseline="0" dirty="0">
                <a:solidFill>
                  <a:schemeClr val="bg1"/>
                </a:solidFill>
                <a:latin typeface="Arial" panose="020B0604020202020204" pitchFamily="34" charset="0"/>
                <a:cs typeface="Arial" panose="020B0604020202020204" pitchFamily="34" charset="0"/>
              </a:rPr>
              <a:t>Section</a:t>
            </a:r>
          </a:p>
          <a:p>
            <a:pPr marL="117475" indent="-117475">
              <a:spcBef>
                <a:spcPts val="200"/>
              </a:spcBef>
              <a:buFont typeface="Arial" panose="020B0604020202020204" pitchFamily="34" charset="0"/>
              <a:buChar char="•"/>
            </a:pPr>
            <a:r>
              <a:rPr lang="en-US" sz="800" b="0" baseline="0" dirty="0">
                <a:solidFill>
                  <a:schemeClr val="bg1"/>
                </a:solidFill>
                <a:latin typeface="Arial" panose="020B0604020202020204" pitchFamily="34" charset="0"/>
                <a:cs typeface="Arial" panose="020B0604020202020204" pitchFamily="34" charset="0"/>
              </a:rPr>
              <a:t>Chapter</a:t>
            </a:r>
          </a:p>
          <a:p>
            <a:pPr marL="117475" indent="-117475">
              <a:spcBef>
                <a:spcPts val="200"/>
              </a:spcBef>
              <a:buFont typeface="Arial" panose="020B0604020202020204" pitchFamily="34" charset="0"/>
              <a:buChar char="•"/>
            </a:pPr>
            <a:r>
              <a:rPr lang="en-US" sz="800" b="0" baseline="0" dirty="0">
                <a:solidFill>
                  <a:schemeClr val="bg1"/>
                </a:solidFill>
                <a:latin typeface="Arial" panose="020B0604020202020204" pitchFamily="34" charset="0"/>
                <a:cs typeface="Arial" panose="020B0604020202020204" pitchFamily="34" charset="0"/>
              </a:rPr>
              <a:t>Essay</a:t>
            </a:r>
          </a:p>
          <a:p>
            <a:pPr marL="117475" indent="-117475">
              <a:spcBef>
                <a:spcPts val="200"/>
              </a:spcBef>
              <a:buFont typeface="Arial" panose="020B0604020202020204" pitchFamily="34" charset="0"/>
              <a:buChar char="•"/>
            </a:pPr>
            <a:r>
              <a:rPr lang="en-US" sz="800" b="0" baseline="0" dirty="0">
                <a:solidFill>
                  <a:schemeClr val="bg1"/>
                </a:solidFill>
                <a:latin typeface="Arial" panose="020B0604020202020204" pitchFamily="34" charset="0"/>
                <a:cs typeface="Arial" panose="020B0604020202020204" pitchFamily="34" charset="0"/>
              </a:rPr>
              <a:t>Appendix</a:t>
            </a:r>
          </a:p>
          <a:p>
            <a:pPr marL="117475" indent="-117475">
              <a:spcBef>
                <a:spcPts val="200"/>
              </a:spcBef>
              <a:buFont typeface="Arial" panose="020B0604020202020204" pitchFamily="34" charset="0"/>
              <a:buChar char="•"/>
            </a:pPr>
            <a:r>
              <a:rPr lang="en-US" sz="800" b="0" baseline="0" dirty="0">
                <a:solidFill>
                  <a:schemeClr val="bg1"/>
                </a:solidFill>
                <a:latin typeface="Arial" panose="020B0604020202020204" pitchFamily="34" charset="0"/>
                <a:cs typeface="Arial" panose="020B0604020202020204" pitchFamily="34" charset="0"/>
              </a:rPr>
              <a:t>Etc.</a:t>
            </a:r>
          </a:p>
          <a:p>
            <a:pPr marL="0" indent="0">
              <a:spcBef>
                <a:spcPts val="600"/>
              </a:spcBef>
              <a:buFont typeface="Arial" panose="020B0604020202020204" pitchFamily="34" charset="0"/>
              <a:buNone/>
            </a:pPr>
            <a:r>
              <a:rPr lang="en-US" sz="800" b="0" i="1" baseline="0" dirty="0">
                <a:solidFill>
                  <a:schemeClr val="bg1"/>
                </a:solidFill>
                <a:latin typeface="Arial" panose="020B0604020202020204" pitchFamily="34" charset="0"/>
                <a:cs typeface="Arial" panose="020B0604020202020204" pitchFamily="34" charset="0"/>
              </a:rPr>
              <a:t>If not needed, you may delete the break type box.</a:t>
            </a:r>
            <a:endParaRPr lang="en-US" sz="800" b="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2263372"/>
      </p:ext>
    </p:extLst>
  </p:cSld>
  <p:clrMapOvr>
    <a:masterClrMapping/>
  </p:clrMapOvr>
  <p:extLst>
    <p:ext uri="{DCECCB84-F9BA-43D5-87BE-67443E8EF086}">
      <p15:sldGuideLst xmlns:p15="http://schemas.microsoft.com/office/powerpoint/2012/main">
        <p15:guide id="1" pos="293" userDrawn="1">
          <p15:clr>
            <a:srgbClr val="FBAE40"/>
          </p15:clr>
        </p15:guide>
        <p15:guide id="2" orient="horz" pos="1718" userDrawn="1">
          <p15:clr>
            <a:srgbClr val="FBAE40"/>
          </p15:clr>
        </p15:guide>
        <p15:guide id="3" orient="horz" pos="177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tandard">
    <p:spTree>
      <p:nvGrpSpPr>
        <p:cNvPr id="1" name=""/>
        <p:cNvGrpSpPr/>
        <p:nvPr/>
      </p:nvGrpSpPr>
      <p:grpSpPr>
        <a:xfrm>
          <a:off x="0" y="0"/>
          <a:ext cx="0" cy="0"/>
          <a:chOff x="0" y="0"/>
          <a:chExt cx="0" cy="0"/>
        </a:xfrm>
      </p:grpSpPr>
      <p:sp>
        <p:nvSpPr>
          <p:cNvPr id="4" name="Rectangle 3"/>
          <p:cNvSpPr/>
          <p:nvPr userDrawn="1"/>
        </p:nvSpPr>
        <p:spPr bwMode="gray">
          <a:xfrm>
            <a:off x="1" y="0"/>
            <a:ext cx="6400799" cy="601181"/>
          </a:xfrm>
          <a:prstGeom prst="rect">
            <a:avLst/>
          </a:prstGeom>
          <a:solidFill>
            <a:schemeClr val="bg2"/>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cxnSp>
        <p:nvCxnSpPr>
          <p:cNvPr id="14" name="Straight Connector 13"/>
          <p:cNvCxnSpPr/>
          <p:nvPr userDrawn="1"/>
        </p:nvCxnSpPr>
        <p:spPr bwMode="gray">
          <a:xfrm>
            <a:off x="0" y="601181"/>
            <a:ext cx="6400800" cy="0"/>
          </a:xfrm>
          <a:prstGeom prst="line">
            <a:avLst/>
          </a:prstGeom>
          <a:noFill/>
          <a:ln w="9525" cap="flat" cmpd="sng" algn="ctr">
            <a:solidFill>
              <a:schemeClr val="accent6"/>
            </a:solidFill>
            <a:prstDash val="solid"/>
            <a:miter lim="800000"/>
          </a:ln>
          <a:effectLst/>
        </p:spPr>
      </p:cxnSp>
      <p:sp>
        <p:nvSpPr>
          <p:cNvPr id="13" name="Text Placeholder 12"/>
          <p:cNvSpPr>
            <a:spLocks noGrp="1"/>
          </p:cNvSpPr>
          <p:nvPr userDrawn="1">
            <p:ph type="body" sz="quarter" idx="15" hasCustomPrompt="1"/>
          </p:nvPr>
        </p:nvSpPr>
        <p:spPr bwMode="gray">
          <a:xfrm>
            <a:off x="269875" y="640267"/>
            <a:ext cx="5859463" cy="184666"/>
          </a:xfrm>
        </p:spPr>
        <p:txBody>
          <a:bodyPr/>
          <a:lstStyle>
            <a:lvl1pPr marL="0" indent="0">
              <a:spcBef>
                <a:spcPts val="0"/>
              </a:spcBef>
              <a:buNone/>
              <a:defRPr sz="1200">
                <a:solidFill>
                  <a:schemeClr val="tx1"/>
                </a:solidFill>
              </a:defRPr>
            </a:lvl1pPr>
            <a:lvl2pPr>
              <a:spcBef>
                <a:spcPts val="0"/>
              </a:spcBef>
              <a:defRPr sz="1200"/>
            </a:lvl2pPr>
            <a:lvl3pPr>
              <a:spcBef>
                <a:spcPts val="0"/>
              </a:spcBef>
              <a:defRPr sz="1200"/>
            </a:lvl3pPr>
            <a:lvl4pPr>
              <a:spcBef>
                <a:spcPts val="0"/>
              </a:spcBef>
              <a:defRPr sz="1200"/>
            </a:lvl4pPr>
            <a:lvl5pPr>
              <a:spcBef>
                <a:spcPts val="0"/>
              </a:spcBef>
              <a:defRPr sz="1200"/>
            </a:lvl5pPr>
          </a:lstStyle>
          <a:p>
            <a:pPr lvl="0"/>
            <a:r>
              <a:rPr lang="en-US" dirty="0"/>
              <a:t>Slide Subtitle – Verdana 12pt Regular, Title Case</a:t>
            </a:r>
          </a:p>
        </p:txBody>
      </p:sp>
      <p:sp>
        <p:nvSpPr>
          <p:cNvPr id="16" name="Text Placeholder 15"/>
          <p:cNvSpPr>
            <a:spLocks noGrp="1"/>
          </p:cNvSpPr>
          <p:nvPr userDrawn="1">
            <p:ph type="body" sz="quarter" idx="16" hasCustomPrompt="1"/>
          </p:nvPr>
        </p:nvSpPr>
        <p:spPr bwMode="gray">
          <a:xfrm>
            <a:off x="269875" y="97401"/>
            <a:ext cx="2560320" cy="123111"/>
          </a:xfrm>
        </p:spPr>
        <p:txBody>
          <a:bodyPr anchor="ctr" anchorCtr="0"/>
          <a:lstStyle>
            <a:lvl1pPr marL="0" indent="0">
              <a:spcBef>
                <a:spcPts val="0"/>
              </a:spcBef>
              <a:buNone/>
              <a:defRPr sz="800">
                <a:solidFill>
                  <a:schemeClr val="tx1"/>
                </a:solidFill>
              </a:defRPr>
            </a:lvl1pPr>
            <a:lvl2pPr marL="114300" indent="0">
              <a:spcBef>
                <a:spcPts val="0"/>
              </a:spcBef>
              <a:buNone/>
              <a:defRPr sz="800"/>
            </a:lvl2pPr>
            <a:lvl3pPr marL="228600" indent="0">
              <a:spcBef>
                <a:spcPts val="0"/>
              </a:spcBef>
              <a:buNone/>
              <a:defRPr sz="800"/>
            </a:lvl3pPr>
            <a:lvl4pPr marL="342900" indent="0">
              <a:spcBef>
                <a:spcPts val="0"/>
              </a:spcBef>
              <a:buNone/>
              <a:defRPr sz="800"/>
            </a:lvl4pPr>
            <a:lvl5pPr marL="457200" indent="0">
              <a:spcBef>
                <a:spcPts val="0"/>
              </a:spcBef>
              <a:buNone/>
              <a:defRPr sz="800"/>
            </a:lvl5pPr>
          </a:lstStyle>
          <a:p>
            <a:pPr lvl="0"/>
            <a:r>
              <a:rPr lang="en-US" dirty="0"/>
              <a:t>Top Kicker – Verdana 8pt Regular, Title Case</a:t>
            </a:r>
          </a:p>
        </p:txBody>
      </p:sp>
      <p:sp>
        <p:nvSpPr>
          <p:cNvPr id="22" name="Text Placeholder 21"/>
          <p:cNvSpPr>
            <a:spLocks noGrp="1"/>
          </p:cNvSpPr>
          <p:nvPr userDrawn="1">
            <p:ph type="body" sz="quarter" idx="18" hasCustomPrompt="1"/>
          </p:nvPr>
        </p:nvSpPr>
        <p:spPr bwMode="gray">
          <a:xfrm>
            <a:off x="4023360" y="4600545"/>
            <a:ext cx="2377440" cy="200055"/>
          </a:xfrm>
        </p:spPr>
        <p:txBody>
          <a:bodyPr rIns="64008" bIns="45720" anchor="b" anchorCtr="0"/>
          <a:lstStyle>
            <a:lvl1pPr marL="0" indent="0">
              <a:spcBef>
                <a:spcPts val="200"/>
              </a:spcBef>
              <a:buNone/>
              <a:defRPr sz="500">
                <a:solidFill>
                  <a:schemeClr val="tx1"/>
                </a:solidFill>
              </a:defRPr>
            </a:lvl1pPr>
            <a:lvl2pPr marL="114300" indent="0">
              <a:spcBef>
                <a:spcPts val="200"/>
              </a:spcBef>
              <a:buNone/>
              <a:defRPr sz="500"/>
            </a:lvl2pPr>
            <a:lvl3pPr marL="228600" indent="0">
              <a:spcBef>
                <a:spcPts val="200"/>
              </a:spcBef>
              <a:buNone/>
              <a:defRPr sz="500"/>
            </a:lvl3pPr>
            <a:lvl4pPr marL="342900" indent="0">
              <a:spcBef>
                <a:spcPts val="200"/>
              </a:spcBef>
              <a:buNone/>
              <a:defRPr sz="500"/>
            </a:lvl4pPr>
            <a:lvl5pPr marL="457200" indent="0">
              <a:spcBef>
                <a:spcPts val="200"/>
              </a:spcBef>
              <a:buNone/>
              <a:defRPr sz="500"/>
            </a:lvl5pPr>
          </a:lstStyle>
          <a:p>
            <a:pPr lvl="0"/>
            <a:r>
              <a:rPr lang="en-US" dirty="0"/>
              <a:t>Source: Click to add source. Use a single space after “Source:” and a period at the end of the source. Stretch the box to the left as needed.</a:t>
            </a:r>
          </a:p>
        </p:txBody>
      </p:sp>
      <p:sp>
        <p:nvSpPr>
          <p:cNvPr id="15" name="Text Placeholder 14"/>
          <p:cNvSpPr>
            <a:spLocks noGrp="1"/>
          </p:cNvSpPr>
          <p:nvPr userDrawn="1">
            <p:ph type="body" sz="quarter" idx="19" hasCustomPrompt="1"/>
          </p:nvPr>
        </p:nvSpPr>
        <p:spPr bwMode="gray">
          <a:xfrm>
            <a:off x="0" y="4403825"/>
            <a:ext cx="2046204" cy="230832"/>
          </a:xfrm>
        </p:spPr>
        <p:txBody>
          <a:bodyPr lIns="64008" anchor="b" anchorCtr="0"/>
          <a:lstStyle>
            <a:lvl1pPr marL="114300" indent="-114300">
              <a:spcBef>
                <a:spcPts val="100"/>
              </a:spcBef>
              <a:buFont typeface="+mj-lt"/>
              <a:buAutoNum type="arabicParenR"/>
              <a:defRPr sz="500">
                <a:solidFill>
                  <a:schemeClr val="tx1"/>
                </a:solidFill>
              </a:defRPr>
            </a:lvl1pPr>
            <a:lvl2pPr>
              <a:spcBef>
                <a:spcPts val="200"/>
              </a:spcBef>
              <a:defRPr sz="500"/>
            </a:lvl2pPr>
            <a:lvl3pPr>
              <a:spcBef>
                <a:spcPts val="200"/>
              </a:spcBef>
              <a:defRPr sz="500"/>
            </a:lvl3pPr>
            <a:lvl4pPr>
              <a:spcBef>
                <a:spcPts val="200"/>
              </a:spcBef>
              <a:defRPr sz="500"/>
            </a:lvl4pPr>
            <a:lvl5pPr>
              <a:spcBef>
                <a:spcPts val="200"/>
              </a:spcBef>
              <a:defRPr sz="500"/>
            </a:lvl5pPr>
          </a:lstStyle>
          <a:p>
            <a:pPr lvl="0"/>
            <a:r>
              <a:rPr lang="en-US" dirty="0"/>
              <a:t>Click to add footnote. Numbers appear automatically (no additional space or tab needed). Use a period at the end of each footnote. Stretch the box to the right as needed.</a:t>
            </a:r>
          </a:p>
        </p:txBody>
      </p:sp>
      <p:sp>
        <p:nvSpPr>
          <p:cNvPr id="3" name="Title 2"/>
          <p:cNvSpPr>
            <a:spLocks noGrp="1"/>
          </p:cNvSpPr>
          <p:nvPr userDrawn="1">
            <p:ph type="title" hasCustomPrompt="1"/>
          </p:nvPr>
        </p:nvSpPr>
        <p:spPr bwMode="gray">
          <a:xfrm>
            <a:off x="269875" y="309824"/>
            <a:ext cx="5486400" cy="256480"/>
          </a:xfrm>
        </p:spPr>
        <p:txBody>
          <a:bodyPr/>
          <a:lstStyle>
            <a:lvl1pPr>
              <a:defRPr baseline="0">
                <a:solidFill>
                  <a:schemeClr val="tx1"/>
                </a:solidFill>
              </a:defRPr>
            </a:lvl1pPr>
          </a:lstStyle>
          <a:p>
            <a:r>
              <a:rPr lang="en-US" dirty="0"/>
              <a:t>Slide Title – Rockwell 18pt Regular, Title Case</a:t>
            </a:r>
          </a:p>
        </p:txBody>
      </p:sp>
      <p:grpSp>
        <p:nvGrpSpPr>
          <p:cNvPr id="17" name="Group 16"/>
          <p:cNvGrpSpPr/>
          <p:nvPr userDrawn="1"/>
        </p:nvGrpSpPr>
        <p:grpSpPr bwMode="gray">
          <a:xfrm>
            <a:off x="5888334" y="0"/>
            <a:ext cx="458401" cy="507600"/>
            <a:chOff x="5888334" y="0"/>
            <a:chExt cx="458401" cy="507600"/>
          </a:xfrm>
        </p:grpSpPr>
        <p:sp>
          <p:nvSpPr>
            <p:cNvPr id="19" name="Freeform 18"/>
            <p:cNvSpPr>
              <a:spLocks/>
            </p:cNvSpPr>
            <p:nvPr/>
          </p:nvSpPr>
          <p:spPr bwMode="gray">
            <a:xfrm>
              <a:off x="5888334" y="0"/>
              <a:ext cx="458401" cy="114262"/>
            </a:xfrm>
            <a:custGeom>
              <a:avLst/>
              <a:gdLst>
                <a:gd name="connsiteX0" fmla="*/ 283333 w 458401"/>
                <a:gd name="connsiteY0" fmla="*/ 0 h 114262"/>
                <a:gd name="connsiteX1" fmla="*/ 372260 w 458401"/>
                <a:gd name="connsiteY1" fmla="*/ 0 h 114262"/>
                <a:gd name="connsiteX2" fmla="*/ 393233 w 458401"/>
                <a:gd name="connsiteY2" fmla="*/ 16964 h 114262"/>
                <a:gd name="connsiteX3" fmla="*/ 413968 w 458401"/>
                <a:gd name="connsiteY3" fmla="*/ 38503 h 114262"/>
                <a:gd name="connsiteX4" fmla="*/ 431741 w 458401"/>
                <a:gd name="connsiteY4" fmla="*/ 61528 h 114262"/>
                <a:gd name="connsiteX5" fmla="*/ 447293 w 458401"/>
                <a:gd name="connsiteY5" fmla="*/ 87524 h 114262"/>
                <a:gd name="connsiteX6" fmla="*/ 458401 w 458401"/>
                <a:gd name="connsiteY6" fmla="*/ 114262 h 114262"/>
                <a:gd name="connsiteX7" fmla="*/ 402860 w 458401"/>
                <a:gd name="connsiteY7" fmla="*/ 89752 h 114262"/>
                <a:gd name="connsiteX8" fmla="*/ 391011 w 458401"/>
                <a:gd name="connsiteY8" fmla="*/ 74154 h 114262"/>
                <a:gd name="connsiteX9" fmla="*/ 377681 w 458401"/>
                <a:gd name="connsiteY9" fmla="*/ 57814 h 114262"/>
                <a:gd name="connsiteX10" fmla="*/ 362130 w 458401"/>
                <a:gd name="connsiteY10" fmla="*/ 43702 h 114262"/>
                <a:gd name="connsiteX11" fmla="*/ 345097 w 458401"/>
                <a:gd name="connsiteY11" fmla="*/ 28847 h 114262"/>
                <a:gd name="connsiteX12" fmla="*/ 325102 w 458401"/>
                <a:gd name="connsiteY12" fmla="*/ 16221 h 114262"/>
                <a:gd name="connsiteX13" fmla="*/ 303626 w 458401"/>
                <a:gd name="connsiteY13" fmla="*/ 6565 h 114262"/>
                <a:gd name="connsiteX14" fmla="*/ 85964 w 458401"/>
                <a:gd name="connsiteY14" fmla="*/ 0 h 114262"/>
                <a:gd name="connsiteX15" fmla="*/ 175637 w 458401"/>
                <a:gd name="connsiteY15" fmla="*/ 0 h 114262"/>
                <a:gd name="connsiteX16" fmla="*/ 154035 w 458401"/>
                <a:gd name="connsiteY16" fmla="*/ 6565 h 114262"/>
                <a:gd name="connsiteX17" fmla="*/ 131078 w 458401"/>
                <a:gd name="connsiteY17" fmla="*/ 18449 h 114262"/>
                <a:gd name="connsiteX18" fmla="*/ 108861 w 458401"/>
                <a:gd name="connsiteY18" fmla="*/ 31818 h 114262"/>
                <a:gd name="connsiteX19" fmla="*/ 88866 w 458401"/>
                <a:gd name="connsiteY19" fmla="*/ 48901 h 114262"/>
                <a:gd name="connsiteX20" fmla="*/ 71834 w 458401"/>
                <a:gd name="connsiteY20" fmla="*/ 66727 h 114262"/>
                <a:gd name="connsiteX21" fmla="*/ 56282 w 458401"/>
                <a:gd name="connsiteY21" fmla="*/ 88266 h 114262"/>
                <a:gd name="connsiteX22" fmla="*/ 0 w 458401"/>
                <a:gd name="connsiteY22" fmla="*/ 112777 h 114262"/>
                <a:gd name="connsiteX23" fmla="*/ 11109 w 458401"/>
                <a:gd name="connsiteY23" fmla="*/ 86038 h 114262"/>
                <a:gd name="connsiteX24" fmla="*/ 26660 w 458401"/>
                <a:gd name="connsiteY24" fmla="*/ 60785 h 114262"/>
                <a:gd name="connsiteX25" fmla="*/ 45174 w 458401"/>
                <a:gd name="connsiteY25" fmla="*/ 37018 h 114262"/>
                <a:gd name="connsiteX26" fmla="*/ 65909 w 458401"/>
                <a:gd name="connsiteY26" fmla="*/ 16221 h 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8401" h="114262">
                  <a:moveTo>
                    <a:pt x="283333" y="0"/>
                  </a:moveTo>
                  <a:lnTo>
                    <a:pt x="372260" y="0"/>
                  </a:lnTo>
                  <a:lnTo>
                    <a:pt x="393233" y="16964"/>
                  </a:lnTo>
                  <a:lnTo>
                    <a:pt x="413968" y="38503"/>
                  </a:lnTo>
                  <a:lnTo>
                    <a:pt x="431741" y="61528"/>
                  </a:lnTo>
                  <a:lnTo>
                    <a:pt x="447293" y="87524"/>
                  </a:lnTo>
                  <a:lnTo>
                    <a:pt x="458401" y="114262"/>
                  </a:lnTo>
                  <a:lnTo>
                    <a:pt x="402860" y="89752"/>
                  </a:lnTo>
                  <a:lnTo>
                    <a:pt x="391011" y="74154"/>
                  </a:lnTo>
                  <a:lnTo>
                    <a:pt x="377681" y="57814"/>
                  </a:lnTo>
                  <a:lnTo>
                    <a:pt x="362130" y="43702"/>
                  </a:lnTo>
                  <a:lnTo>
                    <a:pt x="345097" y="28847"/>
                  </a:lnTo>
                  <a:lnTo>
                    <a:pt x="325102" y="16221"/>
                  </a:lnTo>
                  <a:lnTo>
                    <a:pt x="303626" y="6565"/>
                  </a:lnTo>
                  <a:close/>
                  <a:moveTo>
                    <a:pt x="85964" y="0"/>
                  </a:moveTo>
                  <a:lnTo>
                    <a:pt x="175637" y="0"/>
                  </a:lnTo>
                  <a:lnTo>
                    <a:pt x="154035" y="6565"/>
                  </a:lnTo>
                  <a:lnTo>
                    <a:pt x="131078" y="18449"/>
                  </a:lnTo>
                  <a:lnTo>
                    <a:pt x="108861" y="31818"/>
                  </a:lnTo>
                  <a:lnTo>
                    <a:pt x="88866" y="48901"/>
                  </a:lnTo>
                  <a:lnTo>
                    <a:pt x="71834" y="66727"/>
                  </a:lnTo>
                  <a:lnTo>
                    <a:pt x="56282" y="88266"/>
                  </a:lnTo>
                  <a:lnTo>
                    <a:pt x="0" y="112777"/>
                  </a:lnTo>
                  <a:lnTo>
                    <a:pt x="11109" y="86038"/>
                  </a:lnTo>
                  <a:lnTo>
                    <a:pt x="26660" y="60785"/>
                  </a:lnTo>
                  <a:lnTo>
                    <a:pt x="45174" y="37018"/>
                  </a:lnTo>
                  <a:lnTo>
                    <a:pt x="65909" y="1622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7" name="Freeform 11"/>
            <p:cNvSpPr>
              <a:spLocks/>
            </p:cNvSpPr>
            <p:nvPr/>
          </p:nvSpPr>
          <p:spPr bwMode="gray">
            <a:xfrm>
              <a:off x="5888334" y="63986"/>
              <a:ext cx="458401" cy="141958"/>
            </a:xfrm>
            <a:custGeom>
              <a:avLst/>
              <a:gdLst>
                <a:gd name="T0" fmla="*/ 309 w 619"/>
                <a:gd name="T1" fmla="*/ 0 h 192"/>
                <a:gd name="T2" fmla="*/ 619 w 619"/>
                <a:gd name="T3" fmla="*/ 136 h 192"/>
                <a:gd name="T4" fmla="*/ 619 w 619"/>
                <a:gd name="T5" fmla="*/ 192 h 192"/>
                <a:gd name="T6" fmla="*/ 309 w 619"/>
                <a:gd name="T7" fmla="*/ 56 h 192"/>
                <a:gd name="T8" fmla="*/ 0 w 619"/>
                <a:gd name="T9" fmla="*/ 192 h 192"/>
                <a:gd name="T10" fmla="*/ 0 w 619"/>
                <a:gd name="T11" fmla="*/ 136 h 192"/>
                <a:gd name="T12" fmla="*/ 309 w 619"/>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619" h="192">
                  <a:moveTo>
                    <a:pt x="309" y="0"/>
                  </a:moveTo>
                  <a:lnTo>
                    <a:pt x="619" y="136"/>
                  </a:lnTo>
                  <a:lnTo>
                    <a:pt x="619" y="192"/>
                  </a:lnTo>
                  <a:lnTo>
                    <a:pt x="309" y="56"/>
                  </a:lnTo>
                  <a:lnTo>
                    <a:pt x="0" y="192"/>
                  </a:lnTo>
                  <a:lnTo>
                    <a:pt x="0" y="136"/>
                  </a:lnTo>
                  <a:lnTo>
                    <a:pt x="30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Rectangle 12"/>
            <p:cNvSpPr>
              <a:spLocks noChangeArrowheads="1"/>
            </p:cNvSpPr>
            <p:nvPr/>
          </p:nvSpPr>
          <p:spPr bwMode="gray">
            <a:xfrm>
              <a:off x="5888334" y="469154"/>
              <a:ext cx="458401" cy="38446"/>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 name="Rectangle 13"/>
            <p:cNvSpPr>
              <a:spLocks noChangeArrowheads="1"/>
            </p:cNvSpPr>
            <p:nvPr/>
          </p:nvSpPr>
          <p:spPr bwMode="gray">
            <a:xfrm>
              <a:off x="6163373"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 name="Rectangle 14"/>
            <p:cNvSpPr>
              <a:spLocks noChangeArrowheads="1"/>
            </p:cNvSpPr>
            <p:nvPr/>
          </p:nvSpPr>
          <p:spPr bwMode="gray">
            <a:xfrm>
              <a:off x="6027332" y="247346"/>
              <a:ext cx="44362"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Rectangle 15"/>
            <p:cNvSpPr>
              <a:spLocks noChangeArrowheads="1"/>
            </p:cNvSpPr>
            <p:nvPr/>
          </p:nvSpPr>
          <p:spPr bwMode="gray">
            <a:xfrm>
              <a:off x="5888334"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Rectangle 16"/>
            <p:cNvSpPr>
              <a:spLocks noChangeArrowheads="1"/>
            </p:cNvSpPr>
            <p:nvPr/>
          </p:nvSpPr>
          <p:spPr bwMode="gray">
            <a:xfrm>
              <a:off x="6299415"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8" name="TextBox 17"/>
          <p:cNvSpPr txBox="1"/>
          <p:nvPr userDrawn="1"/>
        </p:nvSpPr>
        <p:spPr bwMode="gray">
          <a:xfrm>
            <a:off x="6163373" y="444101"/>
            <a:ext cx="237427" cy="100027"/>
          </a:xfrm>
          <a:prstGeom prst="rect">
            <a:avLst/>
          </a:prstGeom>
          <a:solidFill>
            <a:schemeClr val="bg2"/>
          </a:solidFill>
        </p:spPr>
        <p:txBody>
          <a:bodyPr wrap="square" lIns="0" tIns="0" rIns="45720" bIns="0" rtlCol="0">
            <a:spAutoFit/>
          </a:bodyPr>
          <a:lstStyle/>
          <a:p>
            <a:pPr algn="r">
              <a:spcBef>
                <a:spcPts val="500"/>
              </a:spcBef>
            </a:pPr>
            <a:fld id="{11A0A082-46D1-4CDC-90AB-7FACAC0B3028}" type="slidenum">
              <a:rPr lang="en-US" sz="650" smtClean="0">
                <a:latin typeface="+mj-lt"/>
              </a:rPr>
              <a:t>‹#›</a:t>
            </a:fld>
            <a:endParaRPr lang="en-US" sz="650" dirty="0">
              <a:latin typeface="+mj-lt"/>
            </a:endParaRPr>
          </a:p>
        </p:txBody>
      </p:sp>
    </p:spTree>
    <p:extLst>
      <p:ext uri="{BB962C8B-B14F-4D97-AF65-F5344CB8AC3E}">
        <p14:creationId xmlns:p14="http://schemas.microsoft.com/office/powerpoint/2010/main" val="1238245467"/>
      </p:ext>
    </p:extLst>
  </p:cSld>
  <p:clrMapOvr>
    <a:masterClrMapping/>
  </p:clrMapOvr>
  <p:extLst>
    <p:ext uri="{DCECCB84-F9BA-43D5-87BE-67443E8EF086}">
      <p15:sldGuideLst xmlns:p15="http://schemas.microsoft.com/office/powerpoint/2012/main">
        <p15:guide id="1" orient="horz" pos="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idden Slide (Remember to Right Click and Hide It)">
    <p:spTree>
      <p:nvGrpSpPr>
        <p:cNvPr id="1" name=""/>
        <p:cNvGrpSpPr/>
        <p:nvPr/>
      </p:nvGrpSpPr>
      <p:grpSpPr>
        <a:xfrm>
          <a:off x="0" y="0"/>
          <a:ext cx="0" cy="0"/>
          <a:chOff x="0" y="0"/>
          <a:chExt cx="0" cy="0"/>
        </a:xfrm>
      </p:grpSpPr>
      <p:sp>
        <p:nvSpPr>
          <p:cNvPr id="4" name="Rectangle 3"/>
          <p:cNvSpPr/>
          <p:nvPr userDrawn="1"/>
        </p:nvSpPr>
        <p:spPr bwMode="gray">
          <a:xfrm>
            <a:off x="1" y="0"/>
            <a:ext cx="6400799" cy="601181"/>
          </a:xfrm>
          <a:prstGeom prst="rect">
            <a:avLst/>
          </a:prstGeom>
          <a:solidFill>
            <a:schemeClr val="bg2"/>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cxnSp>
        <p:nvCxnSpPr>
          <p:cNvPr id="14" name="Straight Connector 13"/>
          <p:cNvCxnSpPr/>
          <p:nvPr userDrawn="1"/>
        </p:nvCxnSpPr>
        <p:spPr bwMode="gray">
          <a:xfrm>
            <a:off x="0" y="601181"/>
            <a:ext cx="6400800" cy="0"/>
          </a:xfrm>
          <a:prstGeom prst="line">
            <a:avLst/>
          </a:prstGeom>
          <a:noFill/>
          <a:ln w="9525" cap="flat" cmpd="sng" algn="ctr">
            <a:solidFill>
              <a:schemeClr val="accent6"/>
            </a:solidFill>
            <a:prstDash val="solid"/>
            <a:miter lim="800000"/>
          </a:ln>
          <a:effectLst/>
        </p:spPr>
      </p:cxnSp>
      <p:sp>
        <p:nvSpPr>
          <p:cNvPr id="13" name="Text Placeholder 12"/>
          <p:cNvSpPr>
            <a:spLocks noGrp="1"/>
          </p:cNvSpPr>
          <p:nvPr userDrawn="1">
            <p:ph type="body" sz="quarter" idx="15" hasCustomPrompt="1"/>
          </p:nvPr>
        </p:nvSpPr>
        <p:spPr bwMode="gray">
          <a:xfrm>
            <a:off x="269875" y="640267"/>
            <a:ext cx="5859463" cy="184666"/>
          </a:xfrm>
        </p:spPr>
        <p:txBody>
          <a:bodyPr/>
          <a:lstStyle>
            <a:lvl1pPr marL="0" indent="0">
              <a:spcBef>
                <a:spcPts val="0"/>
              </a:spcBef>
              <a:buNone/>
              <a:defRPr sz="1200">
                <a:solidFill>
                  <a:schemeClr val="tx1"/>
                </a:solidFill>
              </a:defRPr>
            </a:lvl1pPr>
            <a:lvl2pPr>
              <a:spcBef>
                <a:spcPts val="0"/>
              </a:spcBef>
              <a:defRPr sz="1200"/>
            </a:lvl2pPr>
            <a:lvl3pPr>
              <a:spcBef>
                <a:spcPts val="0"/>
              </a:spcBef>
              <a:defRPr sz="1200"/>
            </a:lvl3pPr>
            <a:lvl4pPr>
              <a:spcBef>
                <a:spcPts val="0"/>
              </a:spcBef>
              <a:defRPr sz="1200"/>
            </a:lvl4pPr>
            <a:lvl5pPr>
              <a:spcBef>
                <a:spcPts val="0"/>
              </a:spcBef>
              <a:defRPr sz="1200"/>
            </a:lvl5pPr>
          </a:lstStyle>
          <a:p>
            <a:pPr lvl="0"/>
            <a:r>
              <a:rPr lang="en-US" dirty="0"/>
              <a:t>Slide Subtitle – Verdana 12pt Regular, Title Case</a:t>
            </a:r>
          </a:p>
        </p:txBody>
      </p:sp>
      <p:sp>
        <p:nvSpPr>
          <p:cNvPr id="16" name="Text Placeholder 15"/>
          <p:cNvSpPr>
            <a:spLocks noGrp="1"/>
          </p:cNvSpPr>
          <p:nvPr userDrawn="1">
            <p:ph type="body" sz="quarter" idx="16" hasCustomPrompt="1"/>
          </p:nvPr>
        </p:nvSpPr>
        <p:spPr bwMode="gray">
          <a:xfrm>
            <a:off x="269875" y="97401"/>
            <a:ext cx="2560320" cy="123111"/>
          </a:xfrm>
        </p:spPr>
        <p:txBody>
          <a:bodyPr anchor="ctr" anchorCtr="0"/>
          <a:lstStyle>
            <a:lvl1pPr marL="0" indent="0">
              <a:spcBef>
                <a:spcPts val="0"/>
              </a:spcBef>
              <a:buNone/>
              <a:defRPr sz="800">
                <a:solidFill>
                  <a:schemeClr val="tx1"/>
                </a:solidFill>
              </a:defRPr>
            </a:lvl1pPr>
            <a:lvl2pPr marL="114300" indent="0">
              <a:spcBef>
                <a:spcPts val="0"/>
              </a:spcBef>
              <a:buNone/>
              <a:defRPr sz="800"/>
            </a:lvl2pPr>
            <a:lvl3pPr marL="228600" indent="0">
              <a:spcBef>
                <a:spcPts val="0"/>
              </a:spcBef>
              <a:buNone/>
              <a:defRPr sz="800"/>
            </a:lvl3pPr>
            <a:lvl4pPr marL="342900" indent="0">
              <a:spcBef>
                <a:spcPts val="0"/>
              </a:spcBef>
              <a:buNone/>
              <a:defRPr sz="800"/>
            </a:lvl4pPr>
            <a:lvl5pPr marL="457200" indent="0">
              <a:spcBef>
                <a:spcPts val="0"/>
              </a:spcBef>
              <a:buNone/>
              <a:defRPr sz="800"/>
            </a:lvl5pPr>
          </a:lstStyle>
          <a:p>
            <a:pPr lvl="0"/>
            <a:r>
              <a:rPr lang="en-US" dirty="0"/>
              <a:t>Top Kicker – Verdana 8pt Regular, Title Case</a:t>
            </a:r>
          </a:p>
        </p:txBody>
      </p:sp>
      <p:sp>
        <p:nvSpPr>
          <p:cNvPr id="22" name="Text Placeholder 21"/>
          <p:cNvSpPr>
            <a:spLocks noGrp="1"/>
          </p:cNvSpPr>
          <p:nvPr userDrawn="1">
            <p:ph type="body" sz="quarter" idx="18" hasCustomPrompt="1"/>
          </p:nvPr>
        </p:nvSpPr>
        <p:spPr bwMode="gray">
          <a:xfrm>
            <a:off x="4023360" y="4600545"/>
            <a:ext cx="2377440" cy="200055"/>
          </a:xfrm>
        </p:spPr>
        <p:txBody>
          <a:bodyPr rIns="64008" bIns="45720" anchor="b" anchorCtr="0"/>
          <a:lstStyle>
            <a:lvl1pPr marL="0" indent="0">
              <a:spcBef>
                <a:spcPts val="200"/>
              </a:spcBef>
              <a:buNone/>
              <a:defRPr sz="500">
                <a:solidFill>
                  <a:schemeClr val="tx1"/>
                </a:solidFill>
              </a:defRPr>
            </a:lvl1pPr>
            <a:lvl2pPr marL="114300" indent="0">
              <a:spcBef>
                <a:spcPts val="200"/>
              </a:spcBef>
              <a:buNone/>
              <a:defRPr sz="500"/>
            </a:lvl2pPr>
            <a:lvl3pPr marL="228600" indent="0">
              <a:spcBef>
                <a:spcPts val="200"/>
              </a:spcBef>
              <a:buNone/>
              <a:defRPr sz="500"/>
            </a:lvl3pPr>
            <a:lvl4pPr marL="342900" indent="0">
              <a:spcBef>
                <a:spcPts val="200"/>
              </a:spcBef>
              <a:buNone/>
              <a:defRPr sz="500"/>
            </a:lvl4pPr>
            <a:lvl5pPr marL="457200" indent="0">
              <a:spcBef>
                <a:spcPts val="200"/>
              </a:spcBef>
              <a:buNone/>
              <a:defRPr sz="500"/>
            </a:lvl5pPr>
          </a:lstStyle>
          <a:p>
            <a:pPr lvl="0"/>
            <a:r>
              <a:rPr lang="en-US" dirty="0"/>
              <a:t>Source: Click to add source. Use a single space after “Source:” and a period at the end of the source. Stretch the box to the left as needed.</a:t>
            </a:r>
          </a:p>
        </p:txBody>
      </p:sp>
      <p:sp>
        <p:nvSpPr>
          <p:cNvPr id="15" name="Text Placeholder 14"/>
          <p:cNvSpPr>
            <a:spLocks noGrp="1"/>
          </p:cNvSpPr>
          <p:nvPr userDrawn="1">
            <p:ph type="body" sz="quarter" idx="19" hasCustomPrompt="1"/>
          </p:nvPr>
        </p:nvSpPr>
        <p:spPr bwMode="gray">
          <a:xfrm>
            <a:off x="0" y="4403825"/>
            <a:ext cx="2046204" cy="230832"/>
          </a:xfrm>
        </p:spPr>
        <p:txBody>
          <a:bodyPr lIns="64008" anchor="b" anchorCtr="0"/>
          <a:lstStyle>
            <a:lvl1pPr marL="114300" indent="-114300">
              <a:spcBef>
                <a:spcPts val="100"/>
              </a:spcBef>
              <a:buFont typeface="+mj-lt"/>
              <a:buAutoNum type="arabicParenR"/>
              <a:defRPr sz="500">
                <a:solidFill>
                  <a:schemeClr val="tx1"/>
                </a:solidFill>
              </a:defRPr>
            </a:lvl1pPr>
            <a:lvl2pPr>
              <a:spcBef>
                <a:spcPts val="200"/>
              </a:spcBef>
              <a:defRPr sz="500"/>
            </a:lvl2pPr>
            <a:lvl3pPr>
              <a:spcBef>
                <a:spcPts val="200"/>
              </a:spcBef>
              <a:defRPr sz="500"/>
            </a:lvl3pPr>
            <a:lvl4pPr>
              <a:spcBef>
                <a:spcPts val="200"/>
              </a:spcBef>
              <a:defRPr sz="500"/>
            </a:lvl4pPr>
            <a:lvl5pPr>
              <a:spcBef>
                <a:spcPts val="200"/>
              </a:spcBef>
              <a:defRPr sz="500"/>
            </a:lvl5pPr>
          </a:lstStyle>
          <a:p>
            <a:pPr lvl="0"/>
            <a:r>
              <a:rPr lang="en-US" dirty="0"/>
              <a:t>Click to add footnote. Numbers appear automatically (no additional space or tab needed). Use a period at the end of each footnote. Stretch the box to the right as needed.</a:t>
            </a:r>
          </a:p>
        </p:txBody>
      </p:sp>
      <p:sp>
        <p:nvSpPr>
          <p:cNvPr id="3" name="Title 2"/>
          <p:cNvSpPr>
            <a:spLocks noGrp="1"/>
          </p:cNvSpPr>
          <p:nvPr userDrawn="1">
            <p:ph type="title" hasCustomPrompt="1"/>
          </p:nvPr>
        </p:nvSpPr>
        <p:spPr bwMode="gray">
          <a:xfrm>
            <a:off x="269875" y="309824"/>
            <a:ext cx="5486400" cy="256480"/>
          </a:xfrm>
        </p:spPr>
        <p:txBody>
          <a:bodyPr/>
          <a:lstStyle>
            <a:lvl1pPr>
              <a:defRPr baseline="0">
                <a:solidFill>
                  <a:schemeClr val="tx1"/>
                </a:solidFill>
              </a:defRPr>
            </a:lvl1pPr>
          </a:lstStyle>
          <a:p>
            <a:r>
              <a:rPr lang="en-US" dirty="0"/>
              <a:t>Slide Title – Rockwell 18pt Regular, Title Case</a:t>
            </a:r>
          </a:p>
        </p:txBody>
      </p:sp>
      <p:grpSp>
        <p:nvGrpSpPr>
          <p:cNvPr id="17" name="Group 16"/>
          <p:cNvGrpSpPr/>
          <p:nvPr userDrawn="1"/>
        </p:nvGrpSpPr>
        <p:grpSpPr bwMode="gray">
          <a:xfrm>
            <a:off x="5888334" y="0"/>
            <a:ext cx="458401" cy="507600"/>
            <a:chOff x="5888334" y="0"/>
            <a:chExt cx="458401" cy="507600"/>
          </a:xfrm>
        </p:grpSpPr>
        <p:sp>
          <p:nvSpPr>
            <p:cNvPr id="19" name="Freeform 18"/>
            <p:cNvSpPr>
              <a:spLocks/>
            </p:cNvSpPr>
            <p:nvPr/>
          </p:nvSpPr>
          <p:spPr bwMode="gray">
            <a:xfrm>
              <a:off x="5888334" y="0"/>
              <a:ext cx="458401" cy="114262"/>
            </a:xfrm>
            <a:custGeom>
              <a:avLst/>
              <a:gdLst>
                <a:gd name="connsiteX0" fmla="*/ 283333 w 458401"/>
                <a:gd name="connsiteY0" fmla="*/ 0 h 114262"/>
                <a:gd name="connsiteX1" fmla="*/ 372260 w 458401"/>
                <a:gd name="connsiteY1" fmla="*/ 0 h 114262"/>
                <a:gd name="connsiteX2" fmla="*/ 393233 w 458401"/>
                <a:gd name="connsiteY2" fmla="*/ 16964 h 114262"/>
                <a:gd name="connsiteX3" fmla="*/ 413968 w 458401"/>
                <a:gd name="connsiteY3" fmla="*/ 38503 h 114262"/>
                <a:gd name="connsiteX4" fmla="*/ 431741 w 458401"/>
                <a:gd name="connsiteY4" fmla="*/ 61528 h 114262"/>
                <a:gd name="connsiteX5" fmla="*/ 447293 w 458401"/>
                <a:gd name="connsiteY5" fmla="*/ 87524 h 114262"/>
                <a:gd name="connsiteX6" fmla="*/ 458401 w 458401"/>
                <a:gd name="connsiteY6" fmla="*/ 114262 h 114262"/>
                <a:gd name="connsiteX7" fmla="*/ 402860 w 458401"/>
                <a:gd name="connsiteY7" fmla="*/ 89752 h 114262"/>
                <a:gd name="connsiteX8" fmla="*/ 391011 w 458401"/>
                <a:gd name="connsiteY8" fmla="*/ 74154 h 114262"/>
                <a:gd name="connsiteX9" fmla="*/ 377681 w 458401"/>
                <a:gd name="connsiteY9" fmla="*/ 57814 h 114262"/>
                <a:gd name="connsiteX10" fmla="*/ 362130 w 458401"/>
                <a:gd name="connsiteY10" fmla="*/ 43702 h 114262"/>
                <a:gd name="connsiteX11" fmla="*/ 345097 w 458401"/>
                <a:gd name="connsiteY11" fmla="*/ 28847 h 114262"/>
                <a:gd name="connsiteX12" fmla="*/ 325102 w 458401"/>
                <a:gd name="connsiteY12" fmla="*/ 16221 h 114262"/>
                <a:gd name="connsiteX13" fmla="*/ 303626 w 458401"/>
                <a:gd name="connsiteY13" fmla="*/ 6565 h 114262"/>
                <a:gd name="connsiteX14" fmla="*/ 85964 w 458401"/>
                <a:gd name="connsiteY14" fmla="*/ 0 h 114262"/>
                <a:gd name="connsiteX15" fmla="*/ 175637 w 458401"/>
                <a:gd name="connsiteY15" fmla="*/ 0 h 114262"/>
                <a:gd name="connsiteX16" fmla="*/ 154035 w 458401"/>
                <a:gd name="connsiteY16" fmla="*/ 6565 h 114262"/>
                <a:gd name="connsiteX17" fmla="*/ 131078 w 458401"/>
                <a:gd name="connsiteY17" fmla="*/ 18449 h 114262"/>
                <a:gd name="connsiteX18" fmla="*/ 108861 w 458401"/>
                <a:gd name="connsiteY18" fmla="*/ 31818 h 114262"/>
                <a:gd name="connsiteX19" fmla="*/ 88866 w 458401"/>
                <a:gd name="connsiteY19" fmla="*/ 48901 h 114262"/>
                <a:gd name="connsiteX20" fmla="*/ 71834 w 458401"/>
                <a:gd name="connsiteY20" fmla="*/ 66727 h 114262"/>
                <a:gd name="connsiteX21" fmla="*/ 56282 w 458401"/>
                <a:gd name="connsiteY21" fmla="*/ 88266 h 114262"/>
                <a:gd name="connsiteX22" fmla="*/ 0 w 458401"/>
                <a:gd name="connsiteY22" fmla="*/ 112777 h 114262"/>
                <a:gd name="connsiteX23" fmla="*/ 11109 w 458401"/>
                <a:gd name="connsiteY23" fmla="*/ 86038 h 114262"/>
                <a:gd name="connsiteX24" fmla="*/ 26660 w 458401"/>
                <a:gd name="connsiteY24" fmla="*/ 60785 h 114262"/>
                <a:gd name="connsiteX25" fmla="*/ 45174 w 458401"/>
                <a:gd name="connsiteY25" fmla="*/ 37018 h 114262"/>
                <a:gd name="connsiteX26" fmla="*/ 65909 w 458401"/>
                <a:gd name="connsiteY26" fmla="*/ 16221 h 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8401" h="114262">
                  <a:moveTo>
                    <a:pt x="283333" y="0"/>
                  </a:moveTo>
                  <a:lnTo>
                    <a:pt x="372260" y="0"/>
                  </a:lnTo>
                  <a:lnTo>
                    <a:pt x="393233" y="16964"/>
                  </a:lnTo>
                  <a:lnTo>
                    <a:pt x="413968" y="38503"/>
                  </a:lnTo>
                  <a:lnTo>
                    <a:pt x="431741" y="61528"/>
                  </a:lnTo>
                  <a:lnTo>
                    <a:pt x="447293" y="87524"/>
                  </a:lnTo>
                  <a:lnTo>
                    <a:pt x="458401" y="114262"/>
                  </a:lnTo>
                  <a:lnTo>
                    <a:pt x="402860" y="89752"/>
                  </a:lnTo>
                  <a:lnTo>
                    <a:pt x="391011" y="74154"/>
                  </a:lnTo>
                  <a:lnTo>
                    <a:pt x="377681" y="57814"/>
                  </a:lnTo>
                  <a:lnTo>
                    <a:pt x="362130" y="43702"/>
                  </a:lnTo>
                  <a:lnTo>
                    <a:pt x="345097" y="28847"/>
                  </a:lnTo>
                  <a:lnTo>
                    <a:pt x="325102" y="16221"/>
                  </a:lnTo>
                  <a:lnTo>
                    <a:pt x="303626" y="6565"/>
                  </a:lnTo>
                  <a:close/>
                  <a:moveTo>
                    <a:pt x="85964" y="0"/>
                  </a:moveTo>
                  <a:lnTo>
                    <a:pt x="175637" y="0"/>
                  </a:lnTo>
                  <a:lnTo>
                    <a:pt x="154035" y="6565"/>
                  </a:lnTo>
                  <a:lnTo>
                    <a:pt x="131078" y="18449"/>
                  </a:lnTo>
                  <a:lnTo>
                    <a:pt x="108861" y="31818"/>
                  </a:lnTo>
                  <a:lnTo>
                    <a:pt x="88866" y="48901"/>
                  </a:lnTo>
                  <a:lnTo>
                    <a:pt x="71834" y="66727"/>
                  </a:lnTo>
                  <a:lnTo>
                    <a:pt x="56282" y="88266"/>
                  </a:lnTo>
                  <a:lnTo>
                    <a:pt x="0" y="112777"/>
                  </a:lnTo>
                  <a:lnTo>
                    <a:pt x="11109" y="86038"/>
                  </a:lnTo>
                  <a:lnTo>
                    <a:pt x="26660" y="60785"/>
                  </a:lnTo>
                  <a:lnTo>
                    <a:pt x="45174" y="37018"/>
                  </a:lnTo>
                  <a:lnTo>
                    <a:pt x="65909" y="1622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7" name="Freeform 11"/>
            <p:cNvSpPr>
              <a:spLocks/>
            </p:cNvSpPr>
            <p:nvPr/>
          </p:nvSpPr>
          <p:spPr bwMode="gray">
            <a:xfrm>
              <a:off x="5888334" y="63986"/>
              <a:ext cx="458401" cy="141958"/>
            </a:xfrm>
            <a:custGeom>
              <a:avLst/>
              <a:gdLst>
                <a:gd name="T0" fmla="*/ 309 w 619"/>
                <a:gd name="T1" fmla="*/ 0 h 192"/>
                <a:gd name="T2" fmla="*/ 619 w 619"/>
                <a:gd name="T3" fmla="*/ 136 h 192"/>
                <a:gd name="T4" fmla="*/ 619 w 619"/>
                <a:gd name="T5" fmla="*/ 192 h 192"/>
                <a:gd name="T6" fmla="*/ 309 w 619"/>
                <a:gd name="T7" fmla="*/ 56 h 192"/>
                <a:gd name="T8" fmla="*/ 0 w 619"/>
                <a:gd name="T9" fmla="*/ 192 h 192"/>
                <a:gd name="T10" fmla="*/ 0 w 619"/>
                <a:gd name="T11" fmla="*/ 136 h 192"/>
                <a:gd name="T12" fmla="*/ 309 w 619"/>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619" h="192">
                  <a:moveTo>
                    <a:pt x="309" y="0"/>
                  </a:moveTo>
                  <a:lnTo>
                    <a:pt x="619" y="136"/>
                  </a:lnTo>
                  <a:lnTo>
                    <a:pt x="619" y="192"/>
                  </a:lnTo>
                  <a:lnTo>
                    <a:pt x="309" y="56"/>
                  </a:lnTo>
                  <a:lnTo>
                    <a:pt x="0" y="192"/>
                  </a:lnTo>
                  <a:lnTo>
                    <a:pt x="0" y="136"/>
                  </a:lnTo>
                  <a:lnTo>
                    <a:pt x="30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Rectangle 12"/>
            <p:cNvSpPr>
              <a:spLocks noChangeArrowheads="1"/>
            </p:cNvSpPr>
            <p:nvPr/>
          </p:nvSpPr>
          <p:spPr bwMode="gray">
            <a:xfrm>
              <a:off x="5888334" y="469154"/>
              <a:ext cx="458401" cy="38446"/>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 name="Rectangle 13"/>
            <p:cNvSpPr>
              <a:spLocks noChangeArrowheads="1"/>
            </p:cNvSpPr>
            <p:nvPr/>
          </p:nvSpPr>
          <p:spPr bwMode="gray">
            <a:xfrm>
              <a:off x="6163373"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 name="Rectangle 14"/>
            <p:cNvSpPr>
              <a:spLocks noChangeArrowheads="1"/>
            </p:cNvSpPr>
            <p:nvPr/>
          </p:nvSpPr>
          <p:spPr bwMode="gray">
            <a:xfrm>
              <a:off x="6027332" y="247346"/>
              <a:ext cx="44362"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Rectangle 15"/>
            <p:cNvSpPr>
              <a:spLocks noChangeArrowheads="1"/>
            </p:cNvSpPr>
            <p:nvPr/>
          </p:nvSpPr>
          <p:spPr bwMode="gray">
            <a:xfrm>
              <a:off x="5888334"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Rectangle 16"/>
            <p:cNvSpPr>
              <a:spLocks noChangeArrowheads="1"/>
            </p:cNvSpPr>
            <p:nvPr/>
          </p:nvSpPr>
          <p:spPr bwMode="gray">
            <a:xfrm>
              <a:off x="6299415"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8" name="TextBox 17"/>
          <p:cNvSpPr txBox="1"/>
          <p:nvPr userDrawn="1"/>
        </p:nvSpPr>
        <p:spPr bwMode="gray">
          <a:xfrm>
            <a:off x="6163373" y="444101"/>
            <a:ext cx="237427" cy="100027"/>
          </a:xfrm>
          <a:prstGeom prst="rect">
            <a:avLst/>
          </a:prstGeom>
          <a:solidFill>
            <a:schemeClr val="bg2"/>
          </a:solidFill>
        </p:spPr>
        <p:txBody>
          <a:bodyPr wrap="square" lIns="0" tIns="0" rIns="45720" bIns="0" rtlCol="0">
            <a:spAutoFit/>
          </a:bodyPr>
          <a:lstStyle/>
          <a:p>
            <a:pPr algn="r">
              <a:spcBef>
                <a:spcPts val="500"/>
              </a:spcBef>
            </a:pPr>
            <a:fld id="{11A0A082-46D1-4CDC-90AB-7FACAC0B3028}" type="slidenum">
              <a:rPr lang="en-US" sz="650" smtClean="0">
                <a:latin typeface="+mj-lt"/>
              </a:rPr>
              <a:t>‹#›</a:t>
            </a:fld>
            <a:endParaRPr lang="en-US" sz="650" dirty="0">
              <a:latin typeface="+mj-lt"/>
            </a:endParaRPr>
          </a:p>
        </p:txBody>
      </p:sp>
    </p:spTree>
    <p:extLst>
      <p:ext uri="{BB962C8B-B14F-4D97-AF65-F5344CB8AC3E}">
        <p14:creationId xmlns:p14="http://schemas.microsoft.com/office/powerpoint/2010/main" val="1580289769"/>
      </p:ext>
    </p:extLst>
  </p:cSld>
  <p:clrMapOvr>
    <a:masterClrMapping/>
  </p:clrMapOvr>
  <p:extLst>
    <p:ext uri="{DCECCB84-F9BA-43D5-87BE-67443E8EF086}">
      <p15:sldGuideLst xmlns:p15="http://schemas.microsoft.com/office/powerpoint/2012/main">
        <p15:guide id="1" orient="horz" pos="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6" name="Text Placeholder 1"/>
          <p:cNvSpPr>
            <a:spLocks noGrp="1"/>
          </p:cNvSpPr>
          <p:nvPr>
            <p:ph type="body" idx="1"/>
          </p:nvPr>
        </p:nvSpPr>
        <p:spPr bwMode="gray">
          <a:xfrm>
            <a:off x="2373899" y="1520572"/>
            <a:ext cx="1653003" cy="1759456"/>
          </a:xfrm>
          <a:prstGeom prst="rect">
            <a:avLst/>
          </a:prstGeom>
        </p:spPr>
        <p:txBody>
          <a:bodyPr vert="horz" wrap="square" lIns="0" tIns="0" rIns="0" bIns="0" rtlCol="0">
            <a:sp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8" name="TextBox 7"/>
          <p:cNvSpPr txBox="1"/>
          <p:nvPr userDrawn="1"/>
        </p:nvSpPr>
        <p:spPr bwMode="gray">
          <a:xfrm>
            <a:off x="0" y="4677489"/>
            <a:ext cx="2103120" cy="123111"/>
          </a:xfrm>
          <a:prstGeom prst="rect">
            <a:avLst/>
          </a:prstGeom>
          <a:noFill/>
        </p:spPr>
        <p:txBody>
          <a:bodyPr wrap="square" lIns="64008" tIns="0" rIns="64008" bIns="45720" rtlCol="0" anchor="b" anchorCtr="0">
            <a:spAutoFit/>
          </a:bodyPr>
          <a:lstStyle/>
          <a:p>
            <a:pPr marL="0" marR="0" lvl="0" indent="0" algn="l" defTabSz="64008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accent2"/>
                </a:solidFill>
                <a:effectLst/>
                <a:uLnTx/>
                <a:uFillTx/>
                <a:latin typeface="+mn-lt"/>
                <a:ea typeface="Verdana" panose="020B0604030504040204" pitchFamily="34" charset="0"/>
                <a:cs typeface="Verdana" panose="020B0604030504040204" pitchFamily="34" charset="0"/>
              </a:rPr>
              <a:t>©2017 EAB </a:t>
            </a:r>
            <a:r>
              <a:rPr kumimoji="0" lang="en-US" sz="500" b="0" i="0" u="none" strike="noStrike" kern="1200" cap="none" spc="0" normalizeH="0" baseline="0" noProof="0" dirty="0">
                <a:ln>
                  <a:noFill/>
                </a:ln>
                <a:solidFill>
                  <a:schemeClr val="accent2"/>
                </a:solidFill>
                <a:effectLst/>
                <a:uLnTx/>
                <a:uFillTx/>
                <a:latin typeface="+mn-lt"/>
                <a:ea typeface="Verdana" panose="020B0604030504040204" pitchFamily="34" charset="0"/>
                <a:cs typeface="Arial" panose="020B0604020202020204" pitchFamily="34" charset="0"/>
              </a:rPr>
              <a:t>•</a:t>
            </a:r>
            <a:r>
              <a:rPr kumimoji="0" lang="en-US" sz="500" b="0" i="0" u="none" strike="noStrike" kern="1200" cap="none" spc="0" normalizeH="0" baseline="0" noProof="0" dirty="0">
                <a:ln>
                  <a:noFill/>
                </a:ln>
                <a:solidFill>
                  <a:schemeClr val="accent2"/>
                </a:solidFill>
                <a:effectLst/>
                <a:uLnTx/>
                <a:uFillTx/>
                <a:latin typeface="+mn-lt"/>
                <a:ea typeface="Verdana" panose="020B0604030504040204" pitchFamily="34" charset="0"/>
                <a:cs typeface="Arial"/>
              </a:rPr>
              <a:t> All Rights Reserved</a:t>
            </a:r>
            <a:r>
              <a:rPr kumimoji="0" lang="en-US" sz="500" b="0" i="0" u="none" strike="noStrike" kern="1200" cap="none" spc="0" normalizeH="0" baseline="0" noProof="0" dirty="0">
                <a:ln>
                  <a:noFill/>
                </a:ln>
                <a:solidFill>
                  <a:schemeClr val="accent2"/>
                </a:solidFill>
                <a:effectLst/>
                <a:uLnTx/>
                <a:uFillTx/>
                <a:latin typeface="+mn-lt"/>
                <a:ea typeface="Verdana" panose="020B0604030504040204" pitchFamily="34" charset="0"/>
                <a:cs typeface="Verdana" panose="020B0604030504040204" pitchFamily="34" charset="0"/>
              </a:rPr>
              <a:t> </a:t>
            </a:r>
            <a:r>
              <a:rPr kumimoji="0" lang="en-US" sz="500" b="0" i="0" u="none" strike="noStrike" kern="1200" cap="none" spc="0" normalizeH="0" baseline="0" noProof="0" dirty="0">
                <a:ln>
                  <a:noFill/>
                </a:ln>
                <a:solidFill>
                  <a:schemeClr val="accent2"/>
                </a:solidFill>
                <a:effectLst/>
                <a:uLnTx/>
                <a:uFillTx/>
                <a:latin typeface="+mn-lt"/>
                <a:ea typeface="Verdana" panose="020B0604030504040204" pitchFamily="34" charset="0"/>
                <a:cs typeface="Arial" panose="020B0604020202020204" pitchFamily="34" charset="0"/>
              </a:rPr>
              <a:t>•</a:t>
            </a:r>
            <a:r>
              <a:rPr kumimoji="0" lang="en-US" sz="500" b="0" i="0" u="none" strike="noStrike" kern="1200" cap="none" spc="0" normalizeH="0" baseline="0" noProof="0" dirty="0">
                <a:ln>
                  <a:noFill/>
                </a:ln>
                <a:solidFill>
                  <a:schemeClr val="accent2"/>
                </a:solidFill>
                <a:effectLst/>
                <a:uLnTx/>
                <a:uFillTx/>
                <a:latin typeface="+mn-lt"/>
                <a:ea typeface="Verdana" panose="020B0604030504040204" pitchFamily="34" charset="0"/>
                <a:cs typeface="Verdana" panose="020B0604030504040204" pitchFamily="34" charset="0"/>
              </a:rPr>
              <a:t> </a:t>
            </a:r>
            <a:r>
              <a:rPr kumimoji="0" lang="en-US" sz="500" b="1" i="0" u="none" strike="noStrike" kern="1200" cap="none" spc="0" normalizeH="0" baseline="0" noProof="0" dirty="0">
                <a:ln>
                  <a:noFill/>
                </a:ln>
                <a:solidFill>
                  <a:schemeClr val="accent2"/>
                </a:solidFill>
                <a:effectLst/>
                <a:uLnTx/>
                <a:uFillTx/>
                <a:latin typeface="+mn-lt"/>
                <a:ea typeface="Verdana" panose="020B0604030504040204" pitchFamily="34" charset="0"/>
                <a:cs typeface="Verdana" panose="020B0604030504040204" pitchFamily="34" charset="0"/>
              </a:rPr>
              <a:t>eab.com</a:t>
            </a:r>
            <a:endParaRPr kumimoji="0" lang="en-US" sz="500" b="0" i="0" u="none" strike="noStrike" kern="1200" cap="none" spc="0" normalizeH="0" baseline="0" noProof="0" dirty="0">
              <a:ln>
                <a:noFill/>
              </a:ln>
              <a:solidFill>
                <a:schemeClr val="accent2"/>
              </a:solidFill>
              <a:effectLst/>
              <a:uLnTx/>
              <a:uFillTx/>
              <a:latin typeface="+mn-lt"/>
              <a:ea typeface="Verdana" panose="020B0604030504040204" pitchFamily="34" charset="0"/>
              <a:cs typeface="Verdana" panose="020B0604030504040204" pitchFamily="34" charset="0"/>
            </a:endParaRPr>
          </a:p>
        </p:txBody>
      </p:sp>
      <p:sp>
        <p:nvSpPr>
          <p:cNvPr id="2" name="Title Placeholder 1"/>
          <p:cNvSpPr>
            <a:spLocks noGrp="1"/>
          </p:cNvSpPr>
          <p:nvPr>
            <p:ph type="title"/>
          </p:nvPr>
        </p:nvSpPr>
        <p:spPr bwMode="gray">
          <a:xfrm>
            <a:off x="279057" y="309824"/>
            <a:ext cx="5486400" cy="256480"/>
          </a:xfrm>
          <a:prstGeom prst="rect">
            <a:avLst/>
          </a:prstGeom>
        </p:spPr>
        <p:txBody>
          <a:bodyPr vert="horz" lIns="0" tIns="0" rIns="0" bIns="0" rtlCol="0" anchor="b">
            <a:spAutoFit/>
          </a:bodyPr>
          <a:lstStyle/>
          <a:p>
            <a:r>
              <a:rPr lang="en-US" dirty="0"/>
              <a:t>Slide Title – Rockwell 18pt Regular, Title Case</a:t>
            </a:r>
          </a:p>
        </p:txBody>
      </p:sp>
    </p:spTree>
  </p:cSld>
  <p:clrMap bg1="lt1" tx1="dk1" bg2="lt2" tx2="dk2" accent1="accent1" accent2="accent2" accent3="accent3" accent4="accent4" accent5="accent5" accent6="accent6" hlink="hlink" folHlink="folHlink"/>
  <p:sldLayoutIdLst>
    <p:sldLayoutId id="2147483650" r:id="rId1"/>
    <p:sldLayoutId id="2147483677" r:id="rId2"/>
    <p:sldLayoutId id="2147483678" r:id="rId3"/>
    <p:sldLayoutId id="2147483679" r:id="rId4"/>
    <p:sldLayoutId id="2147483673" r:id="rId5"/>
    <p:sldLayoutId id="2147483654" r:id="rId6"/>
    <p:sldLayoutId id="2147483658" r:id="rId7"/>
    <p:sldLayoutId id="2147483649" r:id="rId8"/>
    <p:sldLayoutId id="2147483687" r:id="rId9"/>
    <p:sldLayoutId id="2147483660" r:id="rId10"/>
    <p:sldLayoutId id="2147483676" r:id="rId11"/>
    <p:sldLayoutId id="2147483661" r:id="rId12"/>
    <p:sldLayoutId id="2147483680" r:id="rId13"/>
    <p:sldLayoutId id="2147483681" r:id="rId14"/>
    <p:sldLayoutId id="2147483684" r:id="rId15"/>
    <p:sldLayoutId id="2147483685" r:id="rId16"/>
    <p:sldLayoutId id="2147483666" r:id="rId17"/>
    <p:sldLayoutId id="2147483667" r:id="rId18"/>
    <p:sldLayoutId id="2147483672" r:id="rId19"/>
    <p:sldLayoutId id="2147483668" r:id="rId20"/>
    <p:sldLayoutId id="2147483669" r:id="rId21"/>
    <p:sldLayoutId id="2147483686" r:id="rId22"/>
    <p:sldLayoutId id="2147483688" r:id="rId23"/>
    <p:sldLayoutId id="2147483689" r:id="rId24"/>
    <p:sldLayoutId id="2147483691" r:id="rId25"/>
    <p:sldLayoutId id="2147483692" r:id="rId26"/>
    <p:sldLayoutId id="2147483693" r:id="rId27"/>
  </p:sldLayoutIdLst>
  <p:hf hdr="0" ftr="0" dt="0"/>
  <p:txStyles>
    <p:titleStyle>
      <a:lvl1pPr algn="l" defTabSz="640080" rtl="0" eaLnBrk="1" latinLnBrk="0" hangingPunct="1">
        <a:lnSpc>
          <a:spcPts val="2000"/>
        </a:lnSpc>
        <a:spcBef>
          <a:spcPct val="0"/>
        </a:spcBef>
        <a:buNone/>
        <a:defRPr sz="1800" b="0" kern="1200" spc="50" baseline="0">
          <a:solidFill>
            <a:schemeClr val="tx1"/>
          </a:solidFill>
          <a:latin typeface="+mj-lt"/>
          <a:ea typeface="+mj-ea"/>
          <a:cs typeface="+mj-cs"/>
        </a:defRPr>
      </a:lvl1pPr>
    </p:titleStyle>
    <p:body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baseline="0">
          <a:solidFill>
            <a:schemeClr val="tx1"/>
          </a:solidFill>
          <a:latin typeface="+mn-lt"/>
          <a:ea typeface="+mn-ea"/>
          <a:cs typeface="+mn-cs"/>
        </a:defRPr>
      </a:lvl8pPr>
      <a:lvl9pPr marL="1028700" indent="-114300" algn="l" defTabSz="640080" rtl="0" eaLnBrk="1" latinLnBrk="0" hangingPunct="1">
        <a:spcBef>
          <a:spcPts val="500"/>
        </a:spcBef>
        <a:buClr>
          <a:schemeClr val="tx1"/>
        </a:buClr>
        <a:buSzPct val="100000"/>
        <a:buFont typeface="Arial" panose="020B0604020202020204" pitchFamily="34" charset="0"/>
        <a:buChar char="•"/>
        <a:defRPr sz="900" kern="1200" baseline="0">
          <a:solidFill>
            <a:schemeClr val="tx1"/>
          </a:solidFill>
          <a:latin typeface="+mn-lt"/>
          <a:ea typeface="+mn-ea"/>
          <a:cs typeface="+mn-cs"/>
        </a:defRPr>
      </a:lvl9pPr>
    </p:bodyStyle>
    <p:otherStyle>
      <a:defPPr>
        <a:defRPr lang="en-US"/>
      </a:defPPr>
      <a:lvl1pPr marL="0" algn="l" defTabSz="640080" rtl="0" eaLnBrk="1" latinLnBrk="0" hangingPunct="1">
        <a:spcBef>
          <a:spcPts val="300"/>
        </a:spcBef>
        <a:defRPr sz="800" kern="1200">
          <a:solidFill>
            <a:schemeClr val="tx1"/>
          </a:solidFill>
          <a:latin typeface="+mn-lt"/>
          <a:ea typeface="+mn-ea"/>
          <a:cs typeface="+mn-cs"/>
        </a:defRPr>
      </a:lvl1pPr>
      <a:lvl2pPr marL="114300" indent="-114300" algn="l" defTabSz="640080" rtl="0" eaLnBrk="1" latinLnBrk="0" hangingPunct="1">
        <a:spcBef>
          <a:spcPts val="300"/>
        </a:spcBef>
        <a:buSzPct val="100000"/>
        <a:buFont typeface="Arial" panose="020B0604020202020204" pitchFamily="34" charset="0"/>
        <a:buChar char="•"/>
        <a:defRPr sz="800" kern="1200">
          <a:solidFill>
            <a:schemeClr val="tx1"/>
          </a:solidFill>
          <a:latin typeface="+mn-lt"/>
          <a:ea typeface="+mn-ea"/>
          <a:cs typeface="+mn-cs"/>
        </a:defRPr>
      </a:lvl2pPr>
      <a:lvl3pPr marL="228600" indent="-114300" algn="l" defTabSz="640080" rtl="0" eaLnBrk="1" latinLnBrk="0" hangingPunct="1">
        <a:spcBef>
          <a:spcPts val="300"/>
        </a:spcBef>
        <a:buSzPct val="100000"/>
        <a:buFont typeface="Verdana" panose="020B0604030504040204" pitchFamily="34" charset="0"/>
        <a:buChar char="–"/>
        <a:defRPr sz="800" kern="1200">
          <a:solidFill>
            <a:schemeClr val="tx1"/>
          </a:solidFill>
          <a:latin typeface="+mn-lt"/>
          <a:ea typeface="+mn-ea"/>
          <a:cs typeface="+mn-cs"/>
        </a:defRPr>
      </a:lvl3pPr>
      <a:lvl4pPr marL="342900" indent="-114300" algn="l" defTabSz="640080" rtl="0" eaLnBrk="1" latinLnBrk="0" hangingPunct="1">
        <a:spcBef>
          <a:spcPts val="300"/>
        </a:spcBef>
        <a:buSzPct val="100000"/>
        <a:buFont typeface="Arial" panose="020B0604020202020204" pitchFamily="34" charset="0"/>
        <a:buChar char="•"/>
        <a:defRPr sz="800" kern="1200">
          <a:solidFill>
            <a:schemeClr val="tx1"/>
          </a:solidFill>
          <a:latin typeface="+mn-lt"/>
          <a:ea typeface="+mn-ea"/>
          <a:cs typeface="+mn-cs"/>
        </a:defRPr>
      </a:lvl4pPr>
      <a:lvl5pPr marL="457200" indent="-114300" algn="l" defTabSz="640080" rtl="0" eaLnBrk="1" latinLnBrk="0" hangingPunct="1">
        <a:spcBef>
          <a:spcPts val="300"/>
        </a:spcBef>
        <a:buSzPct val="100000"/>
        <a:buFont typeface="Verdana" panose="020B0604030504040204" pitchFamily="34" charset="0"/>
        <a:buChar char="–"/>
        <a:defRPr sz="800" kern="1200">
          <a:solidFill>
            <a:schemeClr val="tx1"/>
          </a:solidFill>
          <a:latin typeface="+mn-lt"/>
          <a:ea typeface="+mn-ea"/>
          <a:cs typeface="+mn-cs"/>
        </a:defRPr>
      </a:lvl5pPr>
      <a:lvl6pPr marL="571500" indent="-114300" algn="l" defTabSz="640080" rtl="0" eaLnBrk="1" latinLnBrk="0" hangingPunct="1">
        <a:spcBef>
          <a:spcPts val="300"/>
        </a:spcBef>
        <a:buSzPct val="100000"/>
        <a:buFont typeface="Arial" panose="020B0604020202020204" pitchFamily="34" charset="0"/>
        <a:buChar char="•"/>
        <a:defRPr sz="800" kern="1200">
          <a:solidFill>
            <a:schemeClr val="tx1"/>
          </a:solidFill>
          <a:latin typeface="+mn-lt"/>
          <a:ea typeface="+mn-ea"/>
          <a:cs typeface="+mn-cs"/>
        </a:defRPr>
      </a:lvl6pPr>
      <a:lvl7pPr marL="685800" indent="-114300" algn="l" defTabSz="640080" rtl="0" eaLnBrk="1" latinLnBrk="0" hangingPunct="1">
        <a:spcBef>
          <a:spcPts val="300"/>
        </a:spcBef>
        <a:buSzPct val="100000"/>
        <a:buFont typeface="Verdana" panose="020B0604030504040204" pitchFamily="34" charset="0"/>
        <a:buChar char="–"/>
        <a:defRPr sz="800" kern="1200">
          <a:solidFill>
            <a:schemeClr val="tx1"/>
          </a:solidFill>
          <a:latin typeface="+mn-lt"/>
          <a:ea typeface="+mn-ea"/>
          <a:cs typeface="+mn-cs"/>
        </a:defRPr>
      </a:lvl7pPr>
      <a:lvl8pPr marL="800100" indent="-114300" algn="l" defTabSz="640080" rtl="0" eaLnBrk="1" latinLnBrk="0" hangingPunct="1">
        <a:spcBef>
          <a:spcPts val="300"/>
        </a:spcBef>
        <a:buSzPct val="100000"/>
        <a:buFont typeface="Arial" panose="020B0604020202020204" pitchFamily="34" charset="0"/>
        <a:buChar char="•"/>
        <a:defRPr sz="800" kern="1200">
          <a:solidFill>
            <a:schemeClr val="tx1"/>
          </a:solidFill>
          <a:latin typeface="+mn-lt"/>
          <a:ea typeface="+mn-ea"/>
          <a:cs typeface="+mn-cs"/>
        </a:defRPr>
      </a:lvl8pPr>
      <a:lvl9pPr marL="914400" indent="-114300" algn="l" defTabSz="640080" rtl="0" eaLnBrk="1" latinLnBrk="0" hangingPunct="1">
        <a:spcBef>
          <a:spcPts val="300"/>
        </a:spcBef>
        <a:buSzPct val="100000"/>
        <a:buFont typeface="Verdana" panose="020B0604030504040204" pitchFamily="34" charset="0"/>
        <a:buChar char="–"/>
        <a:defRPr sz="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70" userDrawn="1">
          <p15:clr>
            <a:srgbClr val="C35EA4"/>
          </p15:clr>
        </p15:guide>
        <p15:guide id="2" pos="3861" userDrawn="1">
          <p15:clr>
            <a:srgbClr val="C35EA4"/>
          </p15:clr>
        </p15:guide>
        <p15:guide id="3" orient="horz" pos="2851"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oleObject" Target="../embeddings/oleObject1.bin"/><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7.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wmf"/><Relationship Id="rId7" Type="http://schemas.openxmlformats.org/officeDocument/2006/relationships/image" Target="../media/image21.jpeg"/><Relationship Id="rId2" Type="http://schemas.openxmlformats.org/officeDocument/2006/relationships/oleObject" Target="../embeddings/oleObject2.bin"/><Relationship Id="rId1" Type="http://schemas.openxmlformats.org/officeDocument/2006/relationships/slideLayout" Target="../slideLayouts/slideLayout2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jpeg"/></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nsf.gov/news/special_reports/announcements/082521.jsp" TargetMode="Externa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doi.org/10.1162/99608f92.c6577b1f" TargetMode="Externa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A0B2C8"/>
        </a:solidFill>
        <a:effectLst/>
      </p:bgPr>
    </p:bg>
    <p:spTree>
      <p:nvGrpSpPr>
        <p:cNvPr id="1" name=""/>
        <p:cNvGrpSpPr/>
        <p:nvPr/>
      </p:nvGrpSpPr>
      <p:grpSpPr>
        <a:xfrm>
          <a:off x="0" y="0"/>
          <a:ext cx="0" cy="0"/>
          <a:chOff x="0" y="0"/>
          <a:chExt cx="0" cy="0"/>
        </a:xfrm>
      </p:grpSpPr>
      <p:sp>
        <p:nvSpPr>
          <p:cNvPr id="6" name="Title 5"/>
          <p:cNvSpPr txBox="1">
            <a:spLocks/>
          </p:cNvSpPr>
          <p:nvPr/>
        </p:nvSpPr>
        <p:spPr bwMode="gray">
          <a:xfrm>
            <a:off x="350322" y="572054"/>
            <a:ext cx="1929741" cy="3571042"/>
          </a:xfrm>
          <a:prstGeom prst="rect">
            <a:avLst/>
          </a:prstGeom>
          <a:effectLst>
            <a:outerShdw blurRad="50800" dist="38100" dir="2700000" algn="tl" rotWithShape="0">
              <a:prstClr val="black">
                <a:alpha val="40000"/>
              </a:prstClr>
            </a:outerShdw>
          </a:effectLst>
        </p:spPr>
        <p:txBody>
          <a:bodyPr vert="horz" wrap="square" lIns="0" tIns="0" rIns="0" bIns="0" rtlCol="0" anchor="b">
            <a:spAutoFit/>
          </a:bodyPr>
          <a:lstStyle>
            <a:lvl1pPr algn="l" defTabSz="640080" rtl="0" eaLnBrk="1" latinLnBrk="0" hangingPunct="1">
              <a:lnSpc>
                <a:spcPts val="2000"/>
              </a:lnSpc>
              <a:spcBef>
                <a:spcPct val="0"/>
              </a:spcBef>
              <a:buNone/>
              <a:defRPr sz="1800" b="0" kern="1200" spc="50" baseline="0">
                <a:solidFill>
                  <a:schemeClr val="tx1"/>
                </a:solidFill>
                <a:latin typeface="+mj-lt"/>
                <a:ea typeface="+mj-ea"/>
                <a:cs typeface="+mj-cs"/>
              </a:defRPr>
            </a:lvl1pPr>
          </a:lstStyle>
          <a:p>
            <a:pPr algn="ctr"/>
            <a:r>
              <a:rPr lang="en-US" sz="1400" dirty="0">
                <a:solidFill>
                  <a:schemeClr val="accent5">
                    <a:lumMod val="50000"/>
                  </a:schemeClr>
                </a:solidFill>
                <a:latin typeface="Avenir Next LT Pro" panose="020B0504020202020204" pitchFamily="34" charset="0"/>
              </a:rPr>
              <a:t>Development during the post-conflict period in the South Caucasus: </a:t>
            </a:r>
          </a:p>
          <a:p>
            <a:pPr algn="ctr"/>
            <a:endParaRPr lang="en-US" sz="1400" dirty="0">
              <a:solidFill>
                <a:schemeClr val="accent5">
                  <a:lumMod val="50000"/>
                </a:schemeClr>
              </a:solidFill>
              <a:latin typeface="Avenir Next LT Pro" panose="020B0504020202020204" pitchFamily="34" charset="0"/>
            </a:endParaRPr>
          </a:p>
          <a:p>
            <a:pPr algn="ctr"/>
            <a:r>
              <a:rPr lang="en-US" sz="1400" dirty="0">
                <a:solidFill>
                  <a:schemeClr val="accent5">
                    <a:lumMod val="50000"/>
                  </a:schemeClr>
                </a:solidFill>
                <a:latin typeface="Avenir Next LT Pro" panose="020B0504020202020204" pitchFamily="34" charset="0"/>
              </a:rPr>
              <a:t>International perspectives on the role of education infrastructure in peace-building and regional economic development</a:t>
            </a:r>
          </a:p>
          <a:p>
            <a:pPr algn="ctr"/>
            <a:endParaRPr lang="en-US" sz="1400" dirty="0">
              <a:solidFill>
                <a:schemeClr val="accent5">
                  <a:lumMod val="50000"/>
                </a:schemeClr>
              </a:solidFill>
              <a:latin typeface="Avenir Next LT Pro" panose="020B0504020202020204" pitchFamily="34" charset="0"/>
            </a:endParaRPr>
          </a:p>
          <a:p>
            <a:pPr algn="ctr"/>
            <a:r>
              <a:rPr lang="en-US" sz="1400" dirty="0">
                <a:solidFill>
                  <a:schemeClr val="accent5">
                    <a:lumMod val="50000"/>
                  </a:schemeClr>
                </a:solidFill>
                <a:latin typeface="Avenir Next LT Pro" panose="020B0504020202020204" pitchFamily="34" charset="0"/>
              </a:rPr>
              <a:t>R. Lizzie Wahab</a:t>
            </a:r>
          </a:p>
        </p:txBody>
      </p:sp>
      <p:graphicFrame>
        <p:nvGraphicFramePr>
          <p:cNvPr id="2" name="Object 1">
            <a:extLst>
              <a:ext uri="{FF2B5EF4-FFF2-40B4-BE49-F238E27FC236}">
                <a16:creationId xmlns:a16="http://schemas.microsoft.com/office/drawing/2014/main" id="{B28F2DBE-9B77-2A3D-2F42-68F330EA4CF9}"/>
              </a:ext>
            </a:extLst>
          </p:cNvPr>
          <p:cNvGraphicFramePr>
            <a:graphicFrameLocks noChangeAspect="1"/>
          </p:cNvGraphicFramePr>
          <p:nvPr>
            <p:extLst>
              <p:ext uri="{D42A27DB-BD31-4B8C-83A1-F6EECF244321}">
                <p14:modId xmlns:p14="http://schemas.microsoft.com/office/powerpoint/2010/main" val="1186002293"/>
              </p:ext>
            </p:extLst>
          </p:nvPr>
        </p:nvGraphicFramePr>
        <p:xfrm>
          <a:off x="2707574" y="0"/>
          <a:ext cx="3693226" cy="4800600"/>
        </p:xfrm>
        <a:graphic>
          <a:graphicData uri="http://schemas.openxmlformats.org/presentationml/2006/ole">
            <mc:AlternateContent xmlns:mc="http://schemas.openxmlformats.org/markup-compatibility/2006">
              <mc:Choice xmlns:v="urn:schemas-microsoft-com:vml" Requires="v">
                <p:oleObj r:id="rId2" imgW="2743200" imgH="2950200" progId="">
                  <p:embed/>
                </p:oleObj>
              </mc:Choice>
              <mc:Fallback>
                <p:oleObj r:id="rId2" imgW="2743200" imgH="2950200" progId="">
                  <p:embed/>
                  <p:pic>
                    <p:nvPicPr>
                      <p:cNvPr id="0" name=""/>
                      <p:cNvPicPr/>
                      <p:nvPr/>
                    </p:nvPicPr>
                    <p:blipFill>
                      <a:blip r:embed="rId3"/>
                      <a:stretch>
                        <a:fillRect/>
                      </a:stretch>
                    </p:blipFill>
                    <p:spPr>
                      <a:xfrm>
                        <a:off x="2707574" y="0"/>
                        <a:ext cx="3693226" cy="4800600"/>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70DA2EBF-1AA6-3789-E9D0-1E86F9AB88E1}"/>
              </a:ext>
            </a:extLst>
          </p:cNvPr>
          <p:cNvSpPr/>
          <p:nvPr/>
        </p:nvSpPr>
        <p:spPr bwMode="gray">
          <a:xfrm>
            <a:off x="2666010" y="0"/>
            <a:ext cx="95003" cy="4800600"/>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Tree>
    <p:extLst>
      <p:ext uri="{BB962C8B-B14F-4D97-AF65-F5344CB8AC3E}">
        <p14:creationId xmlns:p14="http://schemas.microsoft.com/office/powerpoint/2010/main" val="834753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1CA0E5-F39B-1479-4DBB-5E63E32E0723}"/>
              </a:ext>
            </a:extLst>
          </p:cNvPr>
          <p:cNvSpPr txBox="1"/>
          <p:nvPr/>
        </p:nvSpPr>
        <p:spPr bwMode="gray">
          <a:xfrm>
            <a:off x="3190902" y="2429825"/>
            <a:ext cx="3195654" cy="1405460"/>
          </a:xfrm>
          <a:prstGeom prst="rect">
            <a:avLst/>
          </a:prstGeom>
          <a:solidFill>
            <a:schemeClr val="bg1"/>
          </a:solidFill>
          <a:ln w="12700">
            <a:noFill/>
            <a:miter lim="800000"/>
          </a:ln>
        </p:spPr>
        <p:txBody>
          <a:bodyPr wrap="square" lIns="137160" tIns="91440" rIns="137160" bIns="0" rtlCol="0">
            <a:noAutofit/>
          </a:bodyPr>
          <a:lstStyle/>
          <a:p>
            <a:pPr>
              <a:lnSpc>
                <a:spcPct val="150000"/>
              </a:lnSpc>
            </a:pPr>
            <a:r>
              <a:rPr lang="en-US" sz="700" u="sng" dirty="0">
                <a:latin typeface="Avenir Next LT Pro Light" panose="020B0304020202020204" pitchFamily="34" charset="0"/>
              </a:rPr>
              <a:t>Case Study: Kingdom of Qatar</a:t>
            </a:r>
          </a:p>
          <a:p>
            <a:pPr>
              <a:lnSpc>
                <a:spcPct val="150000"/>
              </a:lnSpc>
            </a:pPr>
            <a:r>
              <a:rPr lang="en-US" sz="700" dirty="0">
                <a:latin typeface="Avenir Next LT Pro Light" panose="020B0304020202020204" pitchFamily="34" charset="0"/>
              </a:rPr>
              <a:t>Launched in 1998, Education City hosts eight renowned international universities offering programs in Engineering, Medicine, </a:t>
            </a:r>
            <a:r>
              <a:rPr lang="en-US" sz="700" b="1" dirty="0">
                <a:latin typeface="Avenir Next LT Pro Light" panose="020B0304020202020204" pitchFamily="34" charset="0"/>
              </a:rPr>
              <a:t>Foreign Service</a:t>
            </a:r>
            <a:r>
              <a:rPr lang="en-US" sz="700" dirty="0">
                <a:latin typeface="Avenir Next LT Pro Light" panose="020B0304020202020204" pitchFamily="34" charset="0"/>
              </a:rPr>
              <a:t>, Arts, </a:t>
            </a:r>
            <a:r>
              <a:rPr lang="en-US" sz="700" b="1" dirty="0">
                <a:latin typeface="Avenir Next LT Pro Light" panose="020B0304020202020204" pitchFamily="34" charset="0"/>
              </a:rPr>
              <a:t>Journalism</a:t>
            </a:r>
            <a:r>
              <a:rPr lang="en-US" sz="700" dirty="0">
                <a:latin typeface="Avenir Next LT Pro Light" panose="020B0304020202020204" pitchFamily="34" charset="0"/>
              </a:rPr>
              <a:t>, Business, Information Sciences, Computer Science PLUS </a:t>
            </a:r>
            <a:r>
              <a:rPr lang="en-US" sz="700" b="1" dirty="0">
                <a:latin typeface="Avenir Next LT Pro Light" panose="020B0304020202020204" pitchFamily="34" charset="0"/>
              </a:rPr>
              <a:t>research centers </a:t>
            </a:r>
            <a:r>
              <a:rPr lang="en-US" sz="700" dirty="0">
                <a:latin typeface="Avenir Next LT Pro Light" panose="020B0304020202020204" pitchFamily="34" charset="0"/>
              </a:rPr>
              <a:t>and an </a:t>
            </a:r>
            <a:r>
              <a:rPr lang="en-US" sz="700" b="1" dirty="0">
                <a:latin typeface="Avenir Next LT Pro Light" panose="020B0304020202020204" pitchFamily="34" charset="0"/>
              </a:rPr>
              <a:t>innovation hub</a:t>
            </a:r>
            <a:r>
              <a:rPr lang="en-US" sz="700" dirty="0">
                <a:latin typeface="Avenir Next LT Pro Light" panose="020B0304020202020204" pitchFamily="34" charset="0"/>
              </a:rPr>
              <a:t>.</a:t>
            </a:r>
          </a:p>
          <a:p>
            <a:pPr>
              <a:lnSpc>
                <a:spcPct val="150000"/>
              </a:lnSpc>
            </a:pPr>
            <a:r>
              <a:rPr lang="en-US" sz="700" dirty="0">
                <a:latin typeface="Avenir Next LT Pro Light" panose="020B0304020202020204" pitchFamily="34" charset="0"/>
              </a:rPr>
              <a:t>        Qatar positioned itself a regional mediator and promoter of peace in a highly fractious area by leveraging Education in combination with News Media, Sports, &amp; Film to become the fulcrum of the Middle East.</a:t>
            </a:r>
            <a:endParaRPr lang="en-US" sz="600" dirty="0">
              <a:latin typeface="Avenir Next LT Pro Light" panose="020B0304020202020204" pitchFamily="34" charset="0"/>
            </a:endParaRPr>
          </a:p>
        </p:txBody>
      </p:sp>
      <p:sp>
        <p:nvSpPr>
          <p:cNvPr id="6" name="TextBox 5">
            <a:extLst>
              <a:ext uri="{FF2B5EF4-FFF2-40B4-BE49-F238E27FC236}">
                <a16:creationId xmlns:a16="http://schemas.microsoft.com/office/drawing/2014/main" id="{A25FD126-5FDB-7399-70FD-DEACE5DEF0B4}"/>
              </a:ext>
            </a:extLst>
          </p:cNvPr>
          <p:cNvSpPr txBox="1"/>
          <p:nvPr/>
        </p:nvSpPr>
        <p:spPr bwMode="gray">
          <a:xfrm>
            <a:off x="40810" y="2450618"/>
            <a:ext cx="3111965" cy="1528367"/>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a:spAutoFit/>
          </a:bodyPr>
          <a:lstStyle/>
          <a:p>
            <a:pPr>
              <a:lnSpc>
                <a:spcPct val="150000"/>
              </a:lnSpc>
            </a:pPr>
            <a:r>
              <a:rPr lang="en-US" sz="800" u="sng" dirty="0">
                <a:latin typeface="Avenir Next LT Pro Light" panose="020B0304020202020204" pitchFamily="34" charset="0"/>
              </a:rPr>
              <a:t>Qatar’s Soft Power and its Own Security in a Dangerous Neighborhood</a:t>
            </a:r>
          </a:p>
          <a:p>
            <a:pPr>
              <a:lnSpc>
                <a:spcPct val="150000"/>
              </a:lnSpc>
            </a:pPr>
            <a:r>
              <a:rPr lang="en-US" sz="800" dirty="0">
                <a:latin typeface="Avenir Next LT Pro Light" panose="020B0304020202020204" pitchFamily="34" charset="0"/>
              </a:rPr>
              <a:t>Qatar leverages for influence:</a:t>
            </a:r>
          </a:p>
          <a:p>
            <a:pPr marL="285750" indent="-285750">
              <a:lnSpc>
                <a:spcPct val="150000"/>
              </a:lnSpc>
              <a:buFont typeface="+mj-lt"/>
              <a:buAutoNum type="romanUcPeriod"/>
            </a:pPr>
            <a:r>
              <a:rPr lang="en-US" sz="800" dirty="0">
                <a:latin typeface="Avenir Next LT Pro Light" panose="020B0304020202020204" pitchFamily="34" charset="0"/>
              </a:rPr>
              <a:t>Aljazeera Network (Georgetown-Q, Northwestern-Q)</a:t>
            </a:r>
          </a:p>
          <a:p>
            <a:pPr marL="285750" indent="-285750">
              <a:lnSpc>
                <a:spcPct val="150000"/>
              </a:lnSpc>
              <a:buFont typeface="+mj-lt"/>
              <a:buAutoNum type="romanUcPeriod"/>
            </a:pPr>
            <a:r>
              <a:rPr lang="en-US" sz="800" dirty="0">
                <a:latin typeface="Avenir Next LT Pro Light" panose="020B0304020202020204" pitchFamily="34" charset="0"/>
              </a:rPr>
              <a:t>Doha Film Institute (Northwestern-Q)</a:t>
            </a:r>
          </a:p>
          <a:p>
            <a:pPr marL="285750" indent="-285750">
              <a:lnSpc>
                <a:spcPct val="150000"/>
              </a:lnSpc>
              <a:buFont typeface="+mj-lt"/>
              <a:buAutoNum type="romanUcPeriod"/>
            </a:pPr>
            <a:r>
              <a:rPr lang="en-US" sz="800" dirty="0">
                <a:latin typeface="Avenir Next LT Pro Light" panose="020B0304020202020204" pitchFamily="34" charset="0"/>
              </a:rPr>
              <a:t>Sports investments</a:t>
            </a:r>
          </a:p>
          <a:p>
            <a:pPr marL="285750" indent="-285750">
              <a:lnSpc>
                <a:spcPct val="150000"/>
              </a:lnSpc>
              <a:buFont typeface="+mj-lt"/>
              <a:buAutoNum type="romanUcPeriod"/>
            </a:pPr>
            <a:r>
              <a:rPr lang="en-US" sz="800" dirty="0">
                <a:latin typeface="Avenir Next LT Pro Light" panose="020B0304020202020204" pitchFamily="34" charset="0"/>
              </a:rPr>
              <a:t>Foreign aid policy</a:t>
            </a:r>
          </a:p>
          <a:p>
            <a:pPr>
              <a:lnSpc>
                <a:spcPct val="150000"/>
              </a:lnSpc>
            </a:pPr>
            <a:endParaRPr lang="en-US" sz="700" dirty="0">
              <a:latin typeface="Avenir Next LT Pro Light" panose="020B0304020202020204" pitchFamily="34" charset="0"/>
            </a:endParaRPr>
          </a:p>
        </p:txBody>
      </p:sp>
      <p:sp>
        <p:nvSpPr>
          <p:cNvPr id="7" name="Title 1">
            <a:extLst>
              <a:ext uri="{FF2B5EF4-FFF2-40B4-BE49-F238E27FC236}">
                <a16:creationId xmlns:a16="http://schemas.microsoft.com/office/drawing/2014/main" id="{6EECE22E-77D1-4519-BCBC-4242C5636CA6}"/>
              </a:ext>
            </a:extLst>
          </p:cNvPr>
          <p:cNvSpPr txBox="1">
            <a:spLocks/>
          </p:cNvSpPr>
          <p:nvPr/>
        </p:nvSpPr>
        <p:spPr bwMode="gray">
          <a:xfrm>
            <a:off x="564669" y="67286"/>
            <a:ext cx="5252465" cy="590354"/>
          </a:xfrm>
          <a:prstGeom prst="rect">
            <a:avLst/>
          </a:prstGeom>
          <a:solidFill>
            <a:schemeClr val="bg1">
              <a:alpha val="60000"/>
            </a:schemeClr>
          </a:solidFill>
        </p:spPr>
        <p:txBody>
          <a:bodyPr vert="horz" wrap="square" lIns="0" tIns="0" rIns="0" bIns="0" rtlCol="0" anchor="b">
            <a:spAutoFit/>
          </a:bodyPr>
          <a:lstStyle>
            <a:lvl1pPr algn="l" defTabSz="640080" rtl="0" eaLnBrk="1" latinLnBrk="0" hangingPunct="1">
              <a:lnSpc>
                <a:spcPts val="2000"/>
              </a:lnSpc>
              <a:spcBef>
                <a:spcPct val="0"/>
              </a:spcBef>
              <a:buNone/>
              <a:defRPr sz="1800" b="0" kern="1200" spc="50" baseline="0">
                <a:solidFill>
                  <a:schemeClr val="tx1"/>
                </a:solidFill>
                <a:latin typeface="+mj-lt"/>
                <a:ea typeface="+mj-ea"/>
                <a:cs typeface="+mj-cs"/>
              </a:defRPr>
            </a:lvl1pPr>
          </a:lstStyle>
          <a:p>
            <a:pPr algn="ctr">
              <a:lnSpc>
                <a:spcPct val="110000"/>
              </a:lnSpc>
            </a:pPr>
            <a:r>
              <a:rPr lang="en-US" dirty="0">
                <a:latin typeface="Avenir Next LT Pro" panose="020B0504020202020204" pitchFamily="34" charset="0"/>
              </a:rPr>
              <a:t>Education Leveraged for Peace: </a:t>
            </a:r>
          </a:p>
          <a:p>
            <a:pPr algn="ctr">
              <a:lnSpc>
                <a:spcPct val="110000"/>
              </a:lnSpc>
            </a:pPr>
            <a:r>
              <a:rPr lang="en-US" dirty="0">
                <a:latin typeface="Avenir Next LT Pro" panose="020B0504020202020204" pitchFamily="34" charset="0"/>
              </a:rPr>
              <a:t>One Arrow in the Soft-Power Quiver</a:t>
            </a:r>
          </a:p>
        </p:txBody>
      </p:sp>
      <p:pic>
        <p:nvPicPr>
          <p:cNvPr id="8" name="Picture 7">
            <a:extLst>
              <a:ext uri="{FF2B5EF4-FFF2-40B4-BE49-F238E27FC236}">
                <a16:creationId xmlns:a16="http://schemas.microsoft.com/office/drawing/2014/main" id="{58BD311E-DCB0-E46F-7CE2-F6498DA11877}"/>
              </a:ext>
            </a:extLst>
          </p:cNvPr>
          <p:cNvPicPr>
            <a:picLocks noChangeAspect="1"/>
          </p:cNvPicPr>
          <p:nvPr/>
        </p:nvPicPr>
        <p:blipFill rotWithShape="1">
          <a:blip r:embed="rId2"/>
          <a:srcRect l="19484" r="1"/>
          <a:stretch/>
        </p:blipFill>
        <p:spPr>
          <a:xfrm>
            <a:off x="-418" y="725843"/>
            <a:ext cx="2404579" cy="1678527"/>
          </a:xfrm>
          <a:prstGeom prst="rect">
            <a:avLst/>
          </a:prstGeom>
        </p:spPr>
      </p:pic>
      <p:pic>
        <p:nvPicPr>
          <p:cNvPr id="9" name="Picture 8">
            <a:extLst>
              <a:ext uri="{FF2B5EF4-FFF2-40B4-BE49-F238E27FC236}">
                <a16:creationId xmlns:a16="http://schemas.microsoft.com/office/drawing/2014/main" id="{BF17FAF0-C159-428C-220A-03724CEF0115}"/>
              </a:ext>
            </a:extLst>
          </p:cNvPr>
          <p:cNvPicPr>
            <a:picLocks noChangeAspect="1"/>
          </p:cNvPicPr>
          <p:nvPr/>
        </p:nvPicPr>
        <p:blipFill rotWithShape="1">
          <a:blip r:embed="rId3"/>
          <a:srcRect l="19037" r="18342"/>
          <a:stretch/>
        </p:blipFill>
        <p:spPr>
          <a:xfrm>
            <a:off x="2404161" y="725843"/>
            <a:ext cx="1592059" cy="1674457"/>
          </a:xfrm>
          <a:prstGeom prst="rect">
            <a:avLst/>
          </a:prstGeom>
        </p:spPr>
      </p:pic>
      <p:pic>
        <p:nvPicPr>
          <p:cNvPr id="10" name="Picture 9">
            <a:extLst>
              <a:ext uri="{FF2B5EF4-FFF2-40B4-BE49-F238E27FC236}">
                <a16:creationId xmlns:a16="http://schemas.microsoft.com/office/drawing/2014/main" id="{0274249C-A6B9-FBC2-3DE8-0E0DC5C731F4}"/>
              </a:ext>
            </a:extLst>
          </p:cNvPr>
          <p:cNvPicPr>
            <a:picLocks noChangeAspect="1"/>
          </p:cNvPicPr>
          <p:nvPr/>
        </p:nvPicPr>
        <p:blipFill rotWithShape="1">
          <a:blip r:embed="rId4"/>
          <a:srcRect l="31023" r="9286"/>
          <a:stretch/>
        </p:blipFill>
        <p:spPr>
          <a:xfrm>
            <a:off x="3996220" y="725842"/>
            <a:ext cx="2404580" cy="1674457"/>
          </a:xfrm>
          <a:prstGeom prst="rect">
            <a:avLst/>
          </a:prstGeom>
        </p:spPr>
      </p:pic>
      <p:sp>
        <p:nvSpPr>
          <p:cNvPr id="14" name="Rectangle 13">
            <a:extLst>
              <a:ext uri="{FF2B5EF4-FFF2-40B4-BE49-F238E27FC236}">
                <a16:creationId xmlns:a16="http://schemas.microsoft.com/office/drawing/2014/main" id="{E2998B06-E8F5-9011-BD62-2539E0E0EFEC}"/>
              </a:ext>
            </a:extLst>
          </p:cNvPr>
          <p:cNvSpPr/>
          <p:nvPr/>
        </p:nvSpPr>
        <p:spPr bwMode="gray">
          <a:xfrm>
            <a:off x="0" y="707959"/>
            <a:ext cx="6400800" cy="1692340"/>
          </a:xfrm>
          <a:prstGeom prst="rect">
            <a:avLst/>
          </a:prstGeom>
          <a:noFill/>
          <a:ln w="38100">
            <a:solidFill>
              <a:srgbClr val="20073C"/>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18" name="TextBox 17">
            <a:extLst>
              <a:ext uri="{FF2B5EF4-FFF2-40B4-BE49-F238E27FC236}">
                <a16:creationId xmlns:a16="http://schemas.microsoft.com/office/drawing/2014/main" id="{270638FA-88AB-76B4-409D-E8511550855F}"/>
              </a:ext>
            </a:extLst>
          </p:cNvPr>
          <p:cNvSpPr txBox="1"/>
          <p:nvPr/>
        </p:nvSpPr>
        <p:spPr bwMode="gray">
          <a:xfrm>
            <a:off x="40810" y="3835286"/>
            <a:ext cx="6319180" cy="923330"/>
          </a:xfrm>
          <a:prstGeom prst="rect">
            <a:avLst/>
          </a:prstGeom>
          <a:solidFill>
            <a:srgbClr val="509E2F"/>
          </a:solidFill>
        </p:spPr>
        <p:txBody>
          <a:bodyPr wrap="square">
            <a:spAutoFit/>
          </a:bodyPr>
          <a:lstStyle/>
          <a:p>
            <a:r>
              <a:rPr lang="en-US" sz="900" u="sng" dirty="0">
                <a:solidFill>
                  <a:schemeClr val="bg1"/>
                </a:solidFill>
                <a:latin typeface="Avenir Next LT Pro Light" panose="020B0304020202020204" pitchFamily="34" charset="0"/>
              </a:rPr>
              <a:t>Summary</a:t>
            </a:r>
          </a:p>
          <a:p>
            <a:pPr marL="171450" indent="-171450">
              <a:buFont typeface="Arial" panose="020B0604020202020204" pitchFamily="34" charset="0"/>
              <a:buChar char="•"/>
            </a:pPr>
            <a:r>
              <a:rPr lang="en-US" sz="900" dirty="0">
                <a:solidFill>
                  <a:schemeClr val="bg1"/>
                </a:solidFill>
                <a:latin typeface="Avenir Next LT Pro Light" panose="020B0304020202020204" pitchFamily="34" charset="0"/>
              </a:rPr>
              <a:t>Competence in the exercise of soft power is supported by educational infrastructure, and as each of these efforts has matured, it has enabled Qatar to expand to overseas acquisitions in each industry (media, sport, film)</a:t>
            </a:r>
          </a:p>
          <a:p>
            <a:pPr marL="171450" indent="-171450">
              <a:buFont typeface="Arial" panose="020B0604020202020204" pitchFamily="34" charset="0"/>
              <a:buChar char="•"/>
            </a:pPr>
            <a:endParaRPr lang="en-US" sz="700" dirty="0">
              <a:solidFill>
                <a:schemeClr val="bg1"/>
              </a:solidFill>
              <a:latin typeface="Avenir Next LT Pro Light" panose="020B0304020202020204" pitchFamily="34" charset="0"/>
            </a:endParaRPr>
          </a:p>
          <a:p>
            <a:pPr marL="171450" indent="-171450">
              <a:buFont typeface="Arial" panose="020B0604020202020204" pitchFamily="34" charset="0"/>
              <a:buChar char="•"/>
            </a:pPr>
            <a:r>
              <a:rPr lang="en-US" sz="900" dirty="0">
                <a:solidFill>
                  <a:schemeClr val="bg1"/>
                </a:solidFill>
                <a:latin typeface="Avenir Next LT Pro Light" panose="020B0304020202020204" pitchFamily="34" charset="0"/>
              </a:rPr>
              <a:t>Competence in the exercise of soft power has attracted strong allies, with material support from the United States, UK, and Turkey to ensure Qatar’s sovereignty and promote peace even as it is surrounded by jealous rivals.</a:t>
            </a:r>
          </a:p>
        </p:txBody>
      </p:sp>
    </p:spTree>
    <p:extLst>
      <p:ext uri="{BB962C8B-B14F-4D97-AF65-F5344CB8AC3E}">
        <p14:creationId xmlns:p14="http://schemas.microsoft.com/office/powerpoint/2010/main" val="324747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A0B2C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8599" y="245877"/>
            <a:ext cx="1617992" cy="1193340"/>
          </a:xfrm>
          <a:solidFill>
            <a:schemeClr val="bg1">
              <a:alpha val="60000"/>
            </a:schemeClr>
          </a:solidFill>
        </p:spPr>
        <p:txBody>
          <a:bodyPr/>
          <a:lstStyle/>
          <a:p>
            <a:pPr algn="ctr">
              <a:lnSpc>
                <a:spcPct val="110000"/>
              </a:lnSpc>
            </a:pPr>
            <a:r>
              <a:rPr lang="en-US" sz="2400" dirty="0">
                <a:latin typeface="Avenir Next LT Pro" panose="020B0504020202020204" pitchFamily="34" charset="0"/>
              </a:rPr>
              <a:t>Vision </a:t>
            </a:r>
            <a:br>
              <a:rPr lang="en-US" sz="2400" dirty="0">
                <a:latin typeface="Avenir Next LT Pro" panose="020B0504020202020204" pitchFamily="34" charset="0"/>
              </a:rPr>
            </a:br>
            <a:r>
              <a:rPr lang="en-US" sz="2400" dirty="0">
                <a:latin typeface="Avenir Next LT Pro" panose="020B0504020202020204" pitchFamily="34" charset="0"/>
              </a:rPr>
              <a:t>and Mission</a:t>
            </a:r>
          </a:p>
        </p:txBody>
      </p:sp>
      <p:sp>
        <p:nvSpPr>
          <p:cNvPr id="12" name="Rectangle 11"/>
          <p:cNvSpPr/>
          <p:nvPr/>
        </p:nvSpPr>
        <p:spPr>
          <a:xfrm>
            <a:off x="408599" y="1439217"/>
            <a:ext cx="5683443" cy="1754006"/>
          </a:xfrm>
          <a:prstGeom prst="rect">
            <a:avLst/>
          </a:prstGeom>
          <a:solidFill>
            <a:srgbClr val="509E2F"/>
          </a:solidFill>
          <a:effectLst>
            <a:outerShdw blurRad="50800" dist="38100" dir="2700000" algn="tl" rotWithShape="0">
              <a:prstClr val="black">
                <a:alpha val="40000"/>
              </a:prstClr>
            </a:outerShdw>
          </a:effectLst>
        </p:spPr>
        <p:txBody>
          <a:bodyPr wrap="square">
            <a:spAutoFit/>
          </a:bodyPr>
          <a:lstStyle/>
          <a:p>
            <a:pPr>
              <a:lnSpc>
                <a:spcPct val="150000"/>
              </a:lnSpc>
            </a:pPr>
            <a:r>
              <a:rPr lang="en-US" sz="1100" dirty="0">
                <a:solidFill>
                  <a:schemeClr val="bg1"/>
                </a:solidFill>
                <a:latin typeface="Avenir Next LT Pro Light" panose="020B0304020202020204" pitchFamily="34" charset="0"/>
              </a:rPr>
              <a:t>Implementation of an Azerbaijani Soft Power Strategy begins with an education and research infrastructure that:</a:t>
            </a:r>
          </a:p>
          <a:p>
            <a:pPr lvl="1">
              <a:lnSpc>
                <a:spcPct val="150000"/>
              </a:lnSpc>
            </a:pPr>
            <a:endParaRPr lang="en-US" sz="600" dirty="0">
              <a:solidFill>
                <a:schemeClr val="bg1"/>
              </a:solidFill>
              <a:latin typeface="Avenir Next LT Pro Light" panose="020B0304020202020204" pitchFamily="34" charset="0"/>
            </a:endParaRPr>
          </a:p>
          <a:p>
            <a:pPr marL="0" lvl="1">
              <a:lnSpc>
                <a:spcPct val="150000"/>
              </a:lnSpc>
            </a:pPr>
            <a:r>
              <a:rPr lang="en-US" sz="900" dirty="0">
                <a:solidFill>
                  <a:schemeClr val="bg1"/>
                </a:solidFill>
                <a:latin typeface="Avenir Next LT Pro Light" panose="020B0304020202020204" pitchFamily="34" charset="0"/>
              </a:rPr>
              <a:t>Attracts faculty, students, and investors of a global caliber for long term investment, which in turn . . .</a:t>
            </a:r>
          </a:p>
          <a:p>
            <a:pPr lvl="1">
              <a:lnSpc>
                <a:spcPct val="150000"/>
              </a:lnSpc>
            </a:pPr>
            <a:endParaRPr lang="en-US" sz="900" dirty="0">
              <a:solidFill>
                <a:schemeClr val="bg1"/>
              </a:solidFill>
              <a:latin typeface="Avenir Next LT Pro Light" panose="020B0304020202020204" pitchFamily="34" charset="0"/>
            </a:endParaRPr>
          </a:p>
          <a:p>
            <a:pPr marL="228600" lvl="1">
              <a:lnSpc>
                <a:spcPct val="150000"/>
              </a:lnSpc>
            </a:pPr>
            <a:r>
              <a:rPr lang="en-US" sz="900" dirty="0">
                <a:solidFill>
                  <a:schemeClr val="bg1"/>
                </a:solidFill>
                <a:latin typeface="Avenir Next LT Pro Light" panose="020B0304020202020204" pitchFamily="34" charset="0"/>
              </a:rPr>
              <a:t>. . . makes Azerbaijan an attractive destination to industry-leading figures to visit. Baku can expand its scope of diplomatic ventures, NGO-driven conferences, research and knowledge industry symposia</a:t>
            </a:r>
          </a:p>
          <a:p>
            <a:pPr marL="228600" lvl="1">
              <a:lnSpc>
                <a:spcPct val="150000"/>
              </a:lnSpc>
            </a:pPr>
            <a:endParaRPr lang="en-US" sz="700" dirty="0">
              <a:solidFill>
                <a:schemeClr val="bg1"/>
              </a:solidFill>
              <a:latin typeface="Avenir Next LT Pro Light" panose="020B0304020202020204" pitchFamily="34" charset="0"/>
            </a:endParaRPr>
          </a:p>
        </p:txBody>
      </p:sp>
      <p:pic>
        <p:nvPicPr>
          <p:cNvPr id="1026" name="Picture 2" descr="USA Azerbaijan Flag Loop Background 4K by videofullness | VideoHive">
            <a:extLst>
              <a:ext uri="{FF2B5EF4-FFF2-40B4-BE49-F238E27FC236}">
                <a16:creationId xmlns:a16="http://schemas.microsoft.com/office/drawing/2014/main" id="{10DD9810-04E6-0C06-71AA-B81A49ACCA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6591" y="245876"/>
            <a:ext cx="2079945" cy="11933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116B7767-6C7A-1569-2633-9D8A0BFD7E37}"/>
              </a:ext>
            </a:extLst>
          </p:cNvPr>
          <p:cNvSpPr txBox="1">
            <a:spLocks/>
          </p:cNvSpPr>
          <p:nvPr/>
        </p:nvSpPr>
        <p:spPr bwMode="gray">
          <a:xfrm>
            <a:off x="4106536" y="245877"/>
            <a:ext cx="1985506" cy="1193340"/>
          </a:xfrm>
          <a:prstGeom prst="rect">
            <a:avLst/>
          </a:prstGeom>
          <a:solidFill>
            <a:schemeClr val="bg1">
              <a:alpha val="60000"/>
            </a:schemeClr>
          </a:solidFill>
        </p:spPr>
        <p:txBody>
          <a:bodyPr vert="horz" wrap="square" lIns="0" tIns="0" rIns="0" bIns="0" rtlCol="0" anchor="b">
            <a:spAutoFit/>
          </a:bodyPr>
          <a:lstStyle>
            <a:lvl1pPr algn="l" defTabSz="640080" rtl="0" eaLnBrk="1" latinLnBrk="0" hangingPunct="1">
              <a:lnSpc>
                <a:spcPts val="2000"/>
              </a:lnSpc>
              <a:spcBef>
                <a:spcPct val="0"/>
              </a:spcBef>
              <a:buNone/>
              <a:defRPr sz="1800" b="0" kern="1200" spc="50" baseline="0">
                <a:solidFill>
                  <a:schemeClr val="tx1"/>
                </a:solidFill>
                <a:latin typeface="+mj-lt"/>
                <a:ea typeface="+mj-ea"/>
                <a:cs typeface="+mj-cs"/>
              </a:defRPr>
            </a:lvl1pPr>
          </a:lstStyle>
          <a:p>
            <a:pPr algn="ctr">
              <a:lnSpc>
                <a:spcPct val="110000"/>
              </a:lnSpc>
            </a:pPr>
            <a:r>
              <a:rPr lang="en-US" sz="2400" dirty="0">
                <a:latin typeface="Avenir Next LT Pro" panose="020B0504020202020204" pitchFamily="34" charset="0"/>
              </a:rPr>
              <a:t>@Confluence of </a:t>
            </a:r>
          </a:p>
          <a:p>
            <a:pPr algn="ctr">
              <a:lnSpc>
                <a:spcPct val="110000"/>
              </a:lnSpc>
            </a:pPr>
            <a:r>
              <a:rPr lang="en-US" sz="2400" dirty="0">
                <a:latin typeface="Avenir Next LT Pro" panose="020B0504020202020204" pitchFamily="34" charset="0"/>
              </a:rPr>
              <a:t>Cultures</a:t>
            </a:r>
          </a:p>
        </p:txBody>
      </p:sp>
      <p:sp>
        <p:nvSpPr>
          <p:cNvPr id="7" name="TextBox 6">
            <a:extLst>
              <a:ext uri="{FF2B5EF4-FFF2-40B4-BE49-F238E27FC236}">
                <a16:creationId xmlns:a16="http://schemas.microsoft.com/office/drawing/2014/main" id="{07567246-ED99-26B5-DFC9-47A2B9369532}"/>
              </a:ext>
            </a:extLst>
          </p:cNvPr>
          <p:cNvSpPr txBox="1"/>
          <p:nvPr/>
        </p:nvSpPr>
        <p:spPr bwMode="gray">
          <a:xfrm>
            <a:off x="103425" y="3297334"/>
            <a:ext cx="4995864" cy="1220527"/>
          </a:xfrm>
          <a:prstGeom prst="rect">
            <a:avLst/>
          </a:prstGeom>
          <a:noFill/>
        </p:spPr>
        <p:txBody>
          <a:bodyPr wrap="square">
            <a:spAutoFit/>
          </a:bodyPr>
          <a:lstStyle/>
          <a:p>
            <a:pPr lvl="1">
              <a:lnSpc>
                <a:spcPct val="150000"/>
              </a:lnSpc>
            </a:pPr>
            <a:r>
              <a:rPr lang="en-US" sz="1000" u="sng" dirty="0">
                <a:solidFill>
                  <a:srgbClr val="003D70"/>
                </a:solidFill>
                <a:latin typeface="Avenir Next LT Pro" panose="020B0504020202020204" pitchFamily="34" charset="0"/>
              </a:rPr>
              <a:t>Remember This</a:t>
            </a:r>
            <a:r>
              <a:rPr lang="en-US" sz="1000" dirty="0">
                <a:solidFill>
                  <a:srgbClr val="003D70"/>
                </a:solidFill>
                <a:latin typeface="Avenir Next LT Pro" panose="020B0504020202020204" pitchFamily="34" charset="0"/>
              </a:rPr>
              <a:t>: To be a purveyor of soft power, you must make that “Big Bet.” I recommend your Big Bet be an investment to become a dominant force in all aspects of Data Science (Qatar’s choice in the 90s was sporting events), but whatever you finally choose, you must make your mark on a global stage. I doubt that will be possible without a robust educational base.</a:t>
            </a:r>
          </a:p>
        </p:txBody>
      </p:sp>
      <p:pic>
        <p:nvPicPr>
          <p:cNvPr id="4" name="Picture 3">
            <a:extLst>
              <a:ext uri="{FF2B5EF4-FFF2-40B4-BE49-F238E27FC236}">
                <a16:creationId xmlns:a16="http://schemas.microsoft.com/office/drawing/2014/main" id="{6FCC299F-B005-CD0C-22D4-F81E91FA9ACC}"/>
              </a:ext>
            </a:extLst>
          </p:cNvPr>
          <p:cNvPicPr>
            <a:picLocks noChangeAspect="1"/>
          </p:cNvPicPr>
          <p:nvPr/>
        </p:nvPicPr>
        <p:blipFill>
          <a:blip r:embed="rId3"/>
          <a:stretch>
            <a:fillRect/>
          </a:stretch>
        </p:blipFill>
        <p:spPr>
          <a:xfrm>
            <a:off x="5030004" y="3193223"/>
            <a:ext cx="1062038" cy="14287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9923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73000"/>
            <a:lum/>
          </a:blip>
          <a:srcRect/>
          <a:stretch>
            <a:fillRect t="-17000" b="-17000"/>
          </a:stretch>
        </a:blipFill>
        <a:effectLst/>
      </p:bgPr>
    </p:bg>
    <p:spTree>
      <p:nvGrpSpPr>
        <p:cNvPr id="1" name=""/>
        <p:cNvGrpSpPr/>
        <p:nvPr/>
      </p:nvGrpSpPr>
      <p:grpSpPr>
        <a:xfrm>
          <a:off x="0" y="0"/>
          <a:ext cx="0" cy="0"/>
          <a:chOff x="0" y="0"/>
          <a:chExt cx="0" cy="0"/>
        </a:xfrm>
      </p:grpSpPr>
      <p:sp>
        <p:nvSpPr>
          <p:cNvPr id="6" name="Title 5"/>
          <p:cNvSpPr txBox="1">
            <a:spLocks/>
          </p:cNvSpPr>
          <p:nvPr/>
        </p:nvSpPr>
        <p:spPr bwMode="gray">
          <a:xfrm>
            <a:off x="376827" y="243758"/>
            <a:ext cx="5804279" cy="1769331"/>
          </a:xfrm>
          <a:prstGeom prst="rect">
            <a:avLst/>
          </a:prstGeom>
        </p:spPr>
        <p:txBody>
          <a:bodyPr vert="horz" wrap="square" lIns="0" tIns="0" rIns="0" bIns="0" rtlCol="0" anchor="b">
            <a:spAutoFit/>
          </a:bodyPr>
          <a:lstStyle>
            <a:lvl1pPr algn="l" defTabSz="640080" rtl="0" eaLnBrk="1" latinLnBrk="0" hangingPunct="1">
              <a:lnSpc>
                <a:spcPts val="2000"/>
              </a:lnSpc>
              <a:spcBef>
                <a:spcPct val="0"/>
              </a:spcBef>
              <a:buNone/>
              <a:defRPr sz="1800" b="0" kern="1200" spc="50" baseline="0">
                <a:solidFill>
                  <a:schemeClr val="tx1"/>
                </a:solidFill>
                <a:latin typeface="+mj-lt"/>
                <a:ea typeface="+mj-ea"/>
                <a:cs typeface="+mj-cs"/>
              </a:defRPr>
            </a:lvl1pPr>
          </a:lstStyle>
          <a:p>
            <a:r>
              <a:rPr lang="en-US" sz="1200" b="1" dirty="0">
                <a:solidFill>
                  <a:schemeClr val="bg1"/>
                </a:solidFill>
                <a:latin typeface="Avenir Next LT Pro" panose="020B0504020202020204" pitchFamily="34" charset="0"/>
              </a:rPr>
              <a:t>Conclusions</a:t>
            </a:r>
            <a:r>
              <a:rPr lang="en-US" sz="1200" dirty="0">
                <a:solidFill>
                  <a:schemeClr val="bg1"/>
                </a:solidFill>
                <a:latin typeface="Avenir Next LT Pro" panose="020B0504020202020204" pitchFamily="34" charset="0"/>
              </a:rPr>
              <a:t>: “Our vision for Azerbaijan Higher Education must incorporate the building blocks of economic development in a global knowledge economy with proactive outreach to international partners to promote long-term peace and stability in the South Caucasus. Such an infrastructure must incentivize invention/commercialization and intentional peacebuilding through educational institutions and the media; attracting investment from the Azerbaijani diaspora and more generally from abroad” - Lizzie Wahab</a:t>
            </a:r>
          </a:p>
        </p:txBody>
      </p:sp>
    </p:spTree>
    <p:extLst>
      <p:ext uri="{BB962C8B-B14F-4D97-AF65-F5344CB8AC3E}">
        <p14:creationId xmlns:p14="http://schemas.microsoft.com/office/powerpoint/2010/main" val="901050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A0B2C8"/>
        </a:soli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420548237"/>
              </p:ext>
            </p:extLst>
          </p:nvPr>
        </p:nvGraphicFramePr>
        <p:xfrm>
          <a:off x="0" y="106680"/>
          <a:ext cx="7200900" cy="4587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373380" y="475488"/>
            <a:ext cx="492443" cy="39502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vert="vert270" wrap="square" rtlCol="0">
            <a:spAutoFit/>
          </a:bodyPr>
          <a:lstStyle/>
          <a:p>
            <a:pPr algn="ctr"/>
            <a:r>
              <a:rPr lang="en-US" sz="2000" dirty="0">
                <a:latin typeface="Avenir Next LT Pro" panose="020B0504020202020204" pitchFamily="34" charset="0"/>
              </a:rPr>
              <a:t>International Academic Profile</a:t>
            </a:r>
          </a:p>
        </p:txBody>
      </p:sp>
      <p:sp>
        <p:nvSpPr>
          <p:cNvPr id="2" name="TextBox 1"/>
          <p:cNvSpPr txBox="1"/>
          <p:nvPr/>
        </p:nvSpPr>
        <p:spPr>
          <a:xfrm>
            <a:off x="3458072" y="326315"/>
            <a:ext cx="2066428" cy="1407693"/>
          </a:xfrm>
          <a:prstGeom prst="rect">
            <a:avLst/>
          </a:prstGeom>
          <a:noFill/>
        </p:spPr>
        <p:txBody>
          <a:bodyPr wrap="square" rtlCol="0">
            <a:spAutoFit/>
          </a:bodyPr>
          <a:lstStyle/>
          <a:p>
            <a:pPr>
              <a:lnSpc>
                <a:spcPct val="110000"/>
              </a:lnSpc>
            </a:pPr>
            <a:r>
              <a:rPr lang="en-US" sz="1120" b="1" dirty="0">
                <a:latin typeface="Avenir Next LT Pro Light" panose="020B0604020202020204" pitchFamily="34" charset="0"/>
              </a:rPr>
              <a:t>VP Enrollment Management</a:t>
            </a:r>
          </a:p>
          <a:p>
            <a:pPr marL="200025" indent="-200025">
              <a:lnSpc>
                <a:spcPct val="110000"/>
              </a:lnSpc>
              <a:buFont typeface="Arial" pitchFamily="34" charset="0"/>
              <a:buChar char="•"/>
            </a:pPr>
            <a:r>
              <a:rPr lang="en-US" sz="1120" dirty="0">
                <a:latin typeface="Avenir Next LT Pro Light" panose="020B0604020202020204" pitchFamily="34" charset="0"/>
              </a:rPr>
              <a:t>Turbo-courses</a:t>
            </a:r>
          </a:p>
          <a:p>
            <a:pPr marL="200025" indent="-200025">
              <a:lnSpc>
                <a:spcPct val="110000"/>
              </a:lnSpc>
              <a:buFont typeface="Arial" pitchFamily="34" charset="0"/>
              <a:buChar char="•"/>
            </a:pPr>
            <a:r>
              <a:rPr lang="en-US" sz="1120" dirty="0">
                <a:latin typeface="Avenir Next LT Pro Light" panose="020B0604020202020204" pitchFamily="34" charset="0"/>
              </a:rPr>
              <a:t>Supply-chain logistics (SUNY Adirondack)</a:t>
            </a:r>
          </a:p>
          <a:p>
            <a:pPr marL="200025" indent="-200025">
              <a:lnSpc>
                <a:spcPct val="110000"/>
              </a:lnSpc>
              <a:buFont typeface="Arial" pitchFamily="34" charset="0"/>
              <a:buChar char="•"/>
            </a:pPr>
            <a:r>
              <a:rPr lang="en-US" sz="1120" dirty="0">
                <a:latin typeface="Avenir Next LT Pro Light" panose="020B0604020202020204" pitchFamily="34" charset="0"/>
              </a:rPr>
              <a:t>Business Analytics (Franklin Pierce U. for Southeast Asia diaspora)</a:t>
            </a:r>
          </a:p>
        </p:txBody>
      </p:sp>
      <p:sp>
        <p:nvSpPr>
          <p:cNvPr id="3" name="TextBox 2"/>
          <p:cNvSpPr txBox="1"/>
          <p:nvPr/>
        </p:nvSpPr>
        <p:spPr>
          <a:xfrm>
            <a:off x="4502875" y="2975973"/>
            <a:ext cx="1540131" cy="1786899"/>
          </a:xfrm>
          <a:prstGeom prst="rect">
            <a:avLst/>
          </a:prstGeom>
          <a:noFill/>
        </p:spPr>
        <p:txBody>
          <a:bodyPr wrap="square" rtlCol="0">
            <a:spAutoFit/>
          </a:bodyPr>
          <a:lstStyle/>
          <a:p>
            <a:pPr>
              <a:lnSpc>
                <a:spcPct val="110000"/>
              </a:lnSpc>
            </a:pPr>
            <a:r>
              <a:rPr lang="en-US" sz="1120" b="1" dirty="0">
                <a:latin typeface="Avenir Next LT Pro Light" panose="020B0604020202020204" pitchFamily="34" charset="0"/>
              </a:rPr>
              <a:t>AVP – New Programs</a:t>
            </a:r>
          </a:p>
          <a:p>
            <a:pPr marL="200025" indent="-200025">
              <a:lnSpc>
                <a:spcPct val="110000"/>
              </a:lnSpc>
              <a:buFont typeface="Arial" pitchFamily="34" charset="0"/>
              <a:buChar char="•"/>
            </a:pPr>
            <a:r>
              <a:rPr lang="en-US" sz="1120" dirty="0">
                <a:latin typeface="Avenir Next LT Pro Light" panose="020B0604020202020204" pitchFamily="34" charset="0"/>
              </a:rPr>
              <a:t>Fire Science Management</a:t>
            </a:r>
          </a:p>
          <a:p>
            <a:pPr marL="200025" indent="-200025">
              <a:lnSpc>
                <a:spcPct val="110000"/>
              </a:lnSpc>
              <a:buFont typeface="Arial" pitchFamily="34" charset="0"/>
              <a:buChar char="•"/>
            </a:pPr>
            <a:r>
              <a:rPr lang="en-US" sz="1120" dirty="0">
                <a:latin typeface="Avenir Next LT Pro Light" panose="020B0604020202020204" pitchFamily="34" charset="0"/>
              </a:rPr>
              <a:t>Fire Protection Engineering Programs</a:t>
            </a:r>
          </a:p>
          <a:p>
            <a:pPr marL="200025" indent="-200025">
              <a:lnSpc>
                <a:spcPct val="110000"/>
              </a:lnSpc>
              <a:buFont typeface="Arial" pitchFamily="34" charset="0"/>
              <a:buChar char="•"/>
            </a:pPr>
            <a:r>
              <a:rPr lang="en-US" sz="1120" dirty="0">
                <a:latin typeface="Avenir Next LT Pro Light" panose="020B0604020202020204" pitchFamily="34" charset="0"/>
              </a:rPr>
              <a:t>Art and Design for the Arab Diaspora</a:t>
            </a:r>
          </a:p>
        </p:txBody>
      </p:sp>
      <p:sp>
        <p:nvSpPr>
          <p:cNvPr id="5" name="TextBox 4"/>
          <p:cNvSpPr txBox="1"/>
          <p:nvPr/>
        </p:nvSpPr>
        <p:spPr>
          <a:xfrm>
            <a:off x="2605941" y="3692533"/>
            <a:ext cx="2667000" cy="838884"/>
          </a:xfrm>
          <a:prstGeom prst="rect">
            <a:avLst/>
          </a:prstGeom>
          <a:noFill/>
        </p:spPr>
        <p:txBody>
          <a:bodyPr wrap="square" rtlCol="0">
            <a:spAutoFit/>
          </a:bodyPr>
          <a:lstStyle/>
          <a:p>
            <a:pPr>
              <a:lnSpc>
                <a:spcPct val="110000"/>
              </a:lnSpc>
            </a:pPr>
            <a:r>
              <a:rPr lang="en-US" sz="1120" b="1" dirty="0">
                <a:latin typeface="Avenir Next LT Pro Light" panose="020B0604020202020204" pitchFamily="34" charset="0"/>
              </a:rPr>
              <a:t>Project Manager</a:t>
            </a:r>
          </a:p>
          <a:p>
            <a:pPr marL="200025" indent="-200025">
              <a:lnSpc>
                <a:spcPct val="110000"/>
              </a:lnSpc>
              <a:buFont typeface="Arial" pitchFamily="34" charset="0"/>
              <a:buChar char="•"/>
            </a:pPr>
            <a:r>
              <a:rPr lang="en-US" sz="1120" dirty="0">
                <a:latin typeface="Avenir Next LT Pro Light" panose="020B0604020202020204" pitchFamily="34" charset="0"/>
              </a:rPr>
              <a:t>Criminal Justice</a:t>
            </a:r>
          </a:p>
          <a:p>
            <a:pPr marL="200025" indent="-200025">
              <a:lnSpc>
                <a:spcPct val="110000"/>
              </a:lnSpc>
              <a:buFont typeface="Arial" pitchFamily="34" charset="0"/>
              <a:buChar char="•"/>
            </a:pPr>
            <a:r>
              <a:rPr lang="en-US" sz="1120" dirty="0">
                <a:latin typeface="Avenir Next LT Pro Light" panose="020B0604020202020204" pitchFamily="34" charset="0"/>
              </a:rPr>
              <a:t>Security Studies</a:t>
            </a:r>
          </a:p>
          <a:p>
            <a:pPr marL="200025" indent="-200025">
              <a:lnSpc>
                <a:spcPct val="110000"/>
              </a:lnSpc>
              <a:buFont typeface="Arial" pitchFamily="34" charset="0"/>
              <a:buChar char="•"/>
            </a:pPr>
            <a:r>
              <a:rPr lang="en-US" sz="1120" dirty="0">
                <a:latin typeface="Avenir Next LT Pro Light" panose="020B0604020202020204" pitchFamily="34" charset="0"/>
              </a:rPr>
              <a:t>Intelligence Studies </a:t>
            </a:r>
          </a:p>
        </p:txBody>
      </p:sp>
    </p:spTree>
    <p:extLst>
      <p:ext uri="{BB962C8B-B14F-4D97-AF65-F5344CB8AC3E}">
        <p14:creationId xmlns:p14="http://schemas.microsoft.com/office/powerpoint/2010/main" val="883163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8746"/>
            <a:ext cx="5486400" cy="590354"/>
          </a:xfrm>
        </p:spPr>
        <p:txBody>
          <a:bodyPr/>
          <a:lstStyle/>
          <a:p>
            <a:pPr algn="ctr">
              <a:lnSpc>
                <a:spcPct val="110000"/>
              </a:lnSpc>
            </a:pPr>
            <a:r>
              <a:rPr lang="en-US" dirty="0">
                <a:latin typeface="Avenir Next LT Pro" panose="020B0504020202020204" pitchFamily="34" charset="0"/>
              </a:rPr>
              <a:t>Azerbaijan’s Commitment to Higher Education</a:t>
            </a:r>
            <a:br>
              <a:rPr lang="en-US" dirty="0">
                <a:latin typeface="Avenir Next LT Pro" panose="020B0504020202020204" pitchFamily="34" charset="0"/>
              </a:rPr>
            </a:br>
            <a:r>
              <a:rPr lang="en-US" dirty="0">
                <a:latin typeface="Avenir Next LT Pro" panose="020B0504020202020204" pitchFamily="34" charset="0"/>
              </a:rPr>
              <a:t>(% Budget, 2006 – 2019, Source = World Bank)</a:t>
            </a:r>
          </a:p>
        </p:txBody>
      </p:sp>
      <p:grpSp>
        <p:nvGrpSpPr>
          <p:cNvPr id="31" name="Group 30"/>
          <p:cNvGrpSpPr/>
          <p:nvPr/>
        </p:nvGrpSpPr>
        <p:grpSpPr>
          <a:xfrm>
            <a:off x="3526539" y="1913869"/>
            <a:ext cx="547101" cy="458317"/>
            <a:chOff x="119063" y="2792413"/>
            <a:chExt cx="361950" cy="303213"/>
          </a:xfrm>
        </p:grpSpPr>
        <p:sp>
          <p:nvSpPr>
            <p:cNvPr id="32" name="Freeform 31"/>
            <p:cNvSpPr>
              <a:spLocks noEditPoints="1"/>
            </p:cNvSpPr>
            <p:nvPr/>
          </p:nvSpPr>
          <p:spPr bwMode="auto">
            <a:xfrm>
              <a:off x="119063" y="2792413"/>
              <a:ext cx="361950" cy="303213"/>
            </a:xfrm>
            <a:custGeom>
              <a:avLst/>
              <a:gdLst>
                <a:gd name="T0" fmla="*/ 212 w 214"/>
                <a:gd name="T1" fmla="*/ 51 h 179"/>
                <a:gd name="T2" fmla="*/ 162 w 214"/>
                <a:gd name="T3" fmla="*/ 38 h 179"/>
                <a:gd name="T4" fmla="*/ 163 w 214"/>
                <a:gd name="T5" fmla="*/ 30 h 179"/>
                <a:gd name="T6" fmla="*/ 133 w 214"/>
                <a:gd name="T7" fmla="*/ 0 h 179"/>
                <a:gd name="T8" fmla="*/ 103 w 214"/>
                <a:gd name="T9" fmla="*/ 30 h 179"/>
                <a:gd name="T10" fmla="*/ 105 w 214"/>
                <a:gd name="T11" fmla="*/ 42 h 179"/>
                <a:gd name="T12" fmla="*/ 72 w 214"/>
                <a:gd name="T13" fmla="*/ 51 h 179"/>
                <a:gd name="T14" fmla="*/ 3 w 214"/>
                <a:gd name="T15" fmla="*/ 33 h 179"/>
                <a:gd name="T16" fmla="*/ 1 w 214"/>
                <a:gd name="T17" fmla="*/ 33 h 179"/>
                <a:gd name="T18" fmla="*/ 0 w 214"/>
                <a:gd name="T19" fmla="*/ 35 h 179"/>
                <a:gd name="T20" fmla="*/ 0 w 214"/>
                <a:gd name="T21" fmla="*/ 159 h 179"/>
                <a:gd name="T22" fmla="*/ 2 w 214"/>
                <a:gd name="T23" fmla="*/ 161 h 179"/>
                <a:gd name="T24" fmla="*/ 72 w 214"/>
                <a:gd name="T25" fmla="*/ 179 h 179"/>
                <a:gd name="T26" fmla="*/ 72 w 214"/>
                <a:gd name="T27" fmla="*/ 179 h 179"/>
                <a:gd name="T28" fmla="*/ 72 w 214"/>
                <a:gd name="T29" fmla="*/ 179 h 179"/>
                <a:gd name="T30" fmla="*/ 72 w 214"/>
                <a:gd name="T31" fmla="*/ 179 h 179"/>
                <a:gd name="T32" fmla="*/ 73 w 214"/>
                <a:gd name="T33" fmla="*/ 179 h 179"/>
                <a:gd name="T34" fmla="*/ 142 w 214"/>
                <a:gd name="T35" fmla="*/ 161 h 179"/>
                <a:gd name="T36" fmla="*/ 211 w 214"/>
                <a:gd name="T37" fmla="*/ 179 h 179"/>
                <a:gd name="T38" fmla="*/ 212 w 214"/>
                <a:gd name="T39" fmla="*/ 179 h 179"/>
                <a:gd name="T40" fmla="*/ 213 w 214"/>
                <a:gd name="T41" fmla="*/ 178 h 179"/>
                <a:gd name="T42" fmla="*/ 214 w 214"/>
                <a:gd name="T43" fmla="*/ 176 h 179"/>
                <a:gd name="T44" fmla="*/ 214 w 214"/>
                <a:gd name="T45" fmla="*/ 53 h 179"/>
                <a:gd name="T46" fmla="*/ 212 w 214"/>
                <a:gd name="T47" fmla="*/ 51 h 179"/>
                <a:gd name="T48" fmla="*/ 133 w 214"/>
                <a:gd name="T49" fmla="*/ 5 h 179"/>
                <a:gd name="T50" fmla="*/ 159 w 214"/>
                <a:gd name="T51" fmla="*/ 30 h 179"/>
                <a:gd name="T52" fmla="*/ 157 w 214"/>
                <a:gd name="T53" fmla="*/ 39 h 179"/>
                <a:gd name="T54" fmla="*/ 157 w 214"/>
                <a:gd name="T55" fmla="*/ 39 h 179"/>
                <a:gd name="T56" fmla="*/ 157 w 214"/>
                <a:gd name="T57" fmla="*/ 39 h 179"/>
                <a:gd name="T58" fmla="*/ 133 w 214"/>
                <a:gd name="T59" fmla="*/ 75 h 179"/>
                <a:gd name="T60" fmla="*/ 108 w 214"/>
                <a:gd name="T61" fmla="*/ 30 h 179"/>
                <a:gd name="T62" fmla="*/ 133 w 214"/>
                <a:gd name="T63" fmla="*/ 5 h 179"/>
                <a:gd name="T64" fmla="*/ 5 w 214"/>
                <a:gd name="T65" fmla="*/ 38 h 179"/>
                <a:gd name="T66" fmla="*/ 70 w 214"/>
                <a:gd name="T67" fmla="*/ 55 h 179"/>
                <a:gd name="T68" fmla="*/ 70 w 214"/>
                <a:gd name="T69" fmla="*/ 173 h 179"/>
                <a:gd name="T70" fmla="*/ 5 w 214"/>
                <a:gd name="T71" fmla="*/ 157 h 179"/>
                <a:gd name="T72" fmla="*/ 5 w 214"/>
                <a:gd name="T73" fmla="*/ 38 h 179"/>
                <a:gd name="T74" fmla="*/ 75 w 214"/>
                <a:gd name="T75" fmla="*/ 55 h 179"/>
                <a:gd name="T76" fmla="*/ 107 w 214"/>
                <a:gd name="T77" fmla="*/ 47 h 179"/>
                <a:gd name="T78" fmla="*/ 133 w 214"/>
                <a:gd name="T79" fmla="*/ 79 h 179"/>
                <a:gd name="T80" fmla="*/ 140 w 214"/>
                <a:gd name="T81" fmla="*/ 77 h 179"/>
                <a:gd name="T82" fmla="*/ 140 w 214"/>
                <a:gd name="T83" fmla="*/ 157 h 179"/>
                <a:gd name="T84" fmla="*/ 75 w 214"/>
                <a:gd name="T85" fmla="*/ 173 h 179"/>
                <a:gd name="T86" fmla="*/ 75 w 214"/>
                <a:gd name="T87" fmla="*/ 55 h 179"/>
                <a:gd name="T88" fmla="*/ 209 w 214"/>
                <a:gd name="T89" fmla="*/ 173 h 179"/>
                <a:gd name="T90" fmla="*/ 144 w 214"/>
                <a:gd name="T91" fmla="*/ 157 h 179"/>
                <a:gd name="T92" fmla="*/ 144 w 214"/>
                <a:gd name="T93" fmla="*/ 73 h 179"/>
                <a:gd name="T94" fmla="*/ 161 w 214"/>
                <a:gd name="T95" fmla="*/ 43 h 179"/>
                <a:gd name="T96" fmla="*/ 209 w 214"/>
                <a:gd name="T97" fmla="*/ 55 h 179"/>
                <a:gd name="T98" fmla="*/ 209 w 214"/>
                <a:gd name="T99" fmla="*/ 17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4" h="179">
                  <a:moveTo>
                    <a:pt x="212" y="51"/>
                  </a:moveTo>
                  <a:cubicBezTo>
                    <a:pt x="162" y="38"/>
                    <a:pt x="162" y="38"/>
                    <a:pt x="162" y="38"/>
                  </a:cubicBezTo>
                  <a:cubicBezTo>
                    <a:pt x="163" y="35"/>
                    <a:pt x="163" y="33"/>
                    <a:pt x="163" y="30"/>
                  </a:cubicBezTo>
                  <a:cubicBezTo>
                    <a:pt x="163" y="14"/>
                    <a:pt x="150" y="0"/>
                    <a:pt x="133" y="0"/>
                  </a:cubicBezTo>
                  <a:cubicBezTo>
                    <a:pt x="117" y="0"/>
                    <a:pt x="103" y="14"/>
                    <a:pt x="103" y="30"/>
                  </a:cubicBezTo>
                  <a:cubicBezTo>
                    <a:pt x="103" y="34"/>
                    <a:pt x="104" y="38"/>
                    <a:pt x="105" y="42"/>
                  </a:cubicBezTo>
                  <a:cubicBezTo>
                    <a:pt x="72" y="51"/>
                    <a:pt x="72" y="51"/>
                    <a:pt x="72" y="51"/>
                  </a:cubicBezTo>
                  <a:cubicBezTo>
                    <a:pt x="3" y="33"/>
                    <a:pt x="3" y="33"/>
                    <a:pt x="3" y="33"/>
                  </a:cubicBezTo>
                  <a:cubicBezTo>
                    <a:pt x="2" y="33"/>
                    <a:pt x="2" y="33"/>
                    <a:pt x="1" y="33"/>
                  </a:cubicBezTo>
                  <a:cubicBezTo>
                    <a:pt x="0" y="34"/>
                    <a:pt x="0" y="35"/>
                    <a:pt x="0" y="35"/>
                  </a:cubicBezTo>
                  <a:cubicBezTo>
                    <a:pt x="0" y="159"/>
                    <a:pt x="0" y="159"/>
                    <a:pt x="0" y="159"/>
                  </a:cubicBezTo>
                  <a:cubicBezTo>
                    <a:pt x="0" y="160"/>
                    <a:pt x="1" y="161"/>
                    <a:pt x="2" y="161"/>
                  </a:cubicBezTo>
                  <a:cubicBezTo>
                    <a:pt x="72" y="179"/>
                    <a:pt x="72" y="179"/>
                    <a:pt x="72" y="179"/>
                  </a:cubicBezTo>
                  <a:cubicBezTo>
                    <a:pt x="72" y="179"/>
                    <a:pt x="72" y="179"/>
                    <a:pt x="72" y="179"/>
                  </a:cubicBezTo>
                  <a:cubicBezTo>
                    <a:pt x="72" y="179"/>
                    <a:pt x="72" y="179"/>
                    <a:pt x="72" y="179"/>
                  </a:cubicBezTo>
                  <a:cubicBezTo>
                    <a:pt x="72" y="179"/>
                    <a:pt x="72" y="179"/>
                    <a:pt x="72" y="179"/>
                  </a:cubicBezTo>
                  <a:cubicBezTo>
                    <a:pt x="72" y="179"/>
                    <a:pt x="73" y="179"/>
                    <a:pt x="73" y="179"/>
                  </a:cubicBezTo>
                  <a:cubicBezTo>
                    <a:pt x="142" y="161"/>
                    <a:pt x="142" y="161"/>
                    <a:pt x="142" y="161"/>
                  </a:cubicBezTo>
                  <a:cubicBezTo>
                    <a:pt x="211" y="179"/>
                    <a:pt x="211" y="179"/>
                    <a:pt x="211" y="179"/>
                  </a:cubicBezTo>
                  <a:cubicBezTo>
                    <a:pt x="211" y="179"/>
                    <a:pt x="211" y="179"/>
                    <a:pt x="212" y="179"/>
                  </a:cubicBezTo>
                  <a:cubicBezTo>
                    <a:pt x="212" y="179"/>
                    <a:pt x="213" y="179"/>
                    <a:pt x="213" y="178"/>
                  </a:cubicBezTo>
                  <a:cubicBezTo>
                    <a:pt x="214" y="178"/>
                    <a:pt x="214" y="177"/>
                    <a:pt x="214" y="176"/>
                  </a:cubicBezTo>
                  <a:cubicBezTo>
                    <a:pt x="214" y="53"/>
                    <a:pt x="214" y="53"/>
                    <a:pt x="214" y="53"/>
                  </a:cubicBezTo>
                  <a:cubicBezTo>
                    <a:pt x="214" y="52"/>
                    <a:pt x="213" y="51"/>
                    <a:pt x="212" y="51"/>
                  </a:cubicBezTo>
                  <a:close/>
                  <a:moveTo>
                    <a:pt x="133" y="5"/>
                  </a:moveTo>
                  <a:cubicBezTo>
                    <a:pt x="147" y="5"/>
                    <a:pt x="159" y="16"/>
                    <a:pt x="159" y="30"/>
                  </a:cubicBezTo>
                  <a:cubicBezTo>
                    <a:pt x="159" y="33"/>
                    <a:pt x="158" y="36"/>
                    <a:pt x="157" y="39"/>
                  </a:cubicBezTo>
                  <a:cubicBezTo>
                    <a:pt x="157" y="39"/>
                    <a:pt x="157" y="39"/>
                    <a:pt x="157" y="39"/>
                  </a:cubicBezTo>
                  <a:cubicBezTo>
                    <a:pt x="157" y="39"/>
                    <a:pt x="157" y="39"/>
                    <a:pt x="157" y="39"/>
                  </a:cubicBezTo>
                  <a:cubicBezTo>
                    <a:pt x="153" y="55"/>
                    <a:pt x="140" y="75"/>
                    <a:pt x="133" y="75"/>
                  </a:cubicBezTo>
                  <a:cubicBezTo>
                    <a:pt x="125" y="75"/>
                    <a:pt x="108" y="45"/>
                    <a:pt x="108" y="30"/>
                  </a:cubicBezTo>
                  <a:cubicBezTo>
                    <a:pt x="108" y="16"/>
                    <a:pt x="119" y="5"/>
                    <a:pt x="133" y="5"/>
                  </a:cubicBezTo>
                  <a:close/>
                  <a:moveTo>
                    <a:pt x="5" y="38"/>
                  </a:moveTo>
                  <a:cubicBezTo>
                    <a:pt x="70" y="55"/>
                    <a:pt x="70" y="55"/>
                    <a:pt x="70" y="55"/>
                  </a:cubicBezTo>
                  <a:cubicBezTo>
                    <a:pt x="70" y="173"/>
                    <a:pt x="70" y="173"/>
                    <a:pt x="70" y="173"/>
                  </a:cubicBezTo>
                  <a:cubicBezTo>
                    <a:pt x="5" y="157"/>
                    <a:pt x="5" y="157"/>
                    <a:pt x="5" y="157"/>
                  </a:cubicBezTo>
                  <a:lnTo>
                    <a:pt x="5" y="38"/>
                  </a:lnTo>
                  <a:close/>
                  <a:moveTo>
                    <a:pt x="75" y="55"/>
                  </a:moveTo>
                  <a:cubicBezTo>
                    <a:pt x="107" y="47"/>
                    <a:pt x="107" y="47"/>
                    <a:pt x="107" y="47"/>
                  </a:cubicBezTo>
                  <a:cubicBezTo>
                    <a:pt x="112" y="62"/>
                    <a:pt x="124" y="79"/>
                    <a:pt x="133" y="79"/>
                  </a:cubicBezTo>
                  <a:cubicBezTo>
                    <a:pt x="135" y="79"/>
                    <a:pt x="137" y="79"/>
                    <a:pt x="140" y="77"/>
                  </a:cubicBezTo>
                  <a:cubicBezTo>
                    <a:pt x="140" y="157"/>
                    <a:pt x="140" y="157"/>
                    <a:pt x="140" y="157"/>
                  </a:cubicBezTo>
                  <a:cubicBezTo>
                    <a:pt x="75" y="173"/>
                    <a:pt x="75" y="173"/>
                    <a:pt x="75" y="173"/>
                  </a:cubicBezTo>
                  <a:lnTo>
                    <a:pt x="75" y="55"/>
                  </a:lnTo>
                  <a:close/>
                  <a:moveTo>
                    <a:pt x="209" y="173"/>
                  </a:moveTo>
                  <a:cubicBezTo>
                    <a:pt x="144" y="157"/>
                    <a:pt x="144" y="157"/>
                    <a:pt x="144" y="157"/>
                  </a:cubicBezTo>
                  <a:cubicBezTo>
                    <a:pt x="144" y="73"/>
                    <a:pt x="144" y="73"/>
                    <a:pt x="144" y="73"/>
                  </a:cubicBezTo>
                  <a:cubicBezTo>
                    <a:pt x="151" y="66"/>
                    <a:pt x="158" y="53"/>
                    <a:pt x="161" y="43"/>
                  </a:cubicBezTo>
                  <a:cubicBezTo>
                    <a:pt x="209" y="55"/>
                    <a:pt x="209" y="55"/>
                    <a:pt x="209" y="55"/>
                  </a:cubicBezTo>
                  <a:lnTo>
                    <a:pt x="209" y="1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008" tIns="32004" rIns="64008" bIns="32004" numCol="1" anchor="t" anchorCtr="0" compatLnSpc="1">
              <a:prstTxWarp prst="textNoShape">
                <a:avLst/>
              </a:prstTxWarp>
            </a:bodyPr>
            <a:lstStyle/>
            <a:p>
              <a:endParaRPr lang="en-US" sz="910"/>
            </a:p>
          </p:txBody>
        </p:sp>
        <p:sp>
          <p:nvSpPr>
            <p:cNvPr id="33" name="Freeform 32"/>
            <p:cNvSpPr>
              <a:spLocks noEditPoints="1"/>
            </p:cNvSpPr>
            <p:nvPr/>
          </p:nvSpPr>
          <p:spPr bwMode="auto">
            <a:xfrm>
              <a:off x="317500" y="2817813"/>
              <a:ext cx="53975" cy="52388"/>
            </a:xfrm>
            <a:custGeom>
              <a:avLst/>
              <a:gdLst>
                <a:gd name="T0" fmla="*/ 32 w 32"/>
                <a:gd name="T1" fmla="*/ 15 h 31"/>
                <a:gd name="T2" fmla="*/ 16 w 32"/>
                <a:gd name="T3" fmla="*/ 0 h 31"/>
                <a:gd name="T4" fmla="*/ 0 w 32"/>
                <a:gd name="T5" fmla="*/ 15 h 31"/>
                <a:gd name="T6" fmla="*/ 16 w 32"/>
                <a:gd name="T7" fmla="*/ 31 h 31"/>
                <a:gd name="T8" fmla="*/ 32 w 32"/>
                <a:gd name="T9" fmla="*/ 15 h 31"/>
                <a:gd name="T10" fmla="*/ 5 w 32"/>
                <a:gd name="T11" fmla="*/ 15 h 31"/>
                <a:gd name="T12" fmla="*/ 16 w 32"/>
                <a:gd name="T13" fmla="*/ 4 h 31"/>
                <a:gd name="T14" fmla="*/ 27 w 32"/>
                <a:gd name="T15" fmla="*/ 15 h 31"/>
                <a:gd name="T16" fmla="*/ 16 w 32"/>
                <a:gd name="T17" fmla="*/ 27 h 31"/>
                <a:gd name="T18" fmla="*/ 5 w 32"/>
                <a:gd name="T1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1">
                  <a:moveTo>
                    <a:pt x="32" y="15"/>
                  </a:moveTo>
                  <a:cubicBezTo>
                    <a:pt x="32" y="7"/>
                    <a:pt x="25" y="0"/>
                    <a:pt x="16" y="0"/>
                  </a:cubicBezTo>
                  <a:cubicBezTo>
                    <a:pt x="7" y="0"/>
                    <a:pt x="0" y="7"/>
                    <a:pt x="0" y="15"/>
                  </a:cubicBezTo>
                  <a:cubicBezTo>
                    <a:pt x="0" y="24"/>
                    <a:pt x="7" y="31"/>
                    <a:pt x="16" y="31"/>
                  </a:cubicBezTo>
                  <a:cubicBezTo>
                    <a:pt x="25" y="31"/>
                    <a:pt x="32" y="24"/>
                    <a:pt x="32" y="15"/>
                  </a:cubicBezTo>
                  <a:close/>
                  <a:moveTo>
                    <a:pt x="5" y="15"/>
                  </a:moveTo>
                  <a:cubicBezTo>
                    <a:pt x="5" y="9"/>
                    <a:pt x="10" y="4"/>
                    <a:pt x="16" y="4"/>
                  </a:cubicBezTo>
                  <a:cubicBezTo>
                    <a:pt x="22" y="4"/>
                    <a:pt x="27" y="9"/>
                    <a:pt x="27" y="15"/>
                  </a:cubicBezTo>
                  <a:cubicBezTo>
                    <a:pt x="27" y="22"/>
                    <a:pt x="22" y="27"/>
                    <a:pt x="16" y="27"/>
                  </a:cubicBezTo>
                  <a:cubicBezTo>
                    <a:pt x="10" y="27"/>
                    <a:pt x="5" y="22"/>
                    <a:pt x="5"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008" tIns="32004" rIns="64008" bIns="32004" numCol="1" anchor="t" anchorCtr="0" compatLnSpc="1">
              <a:prstTxWarp prst="textNoShape">
                <a:avLst/>
              </a:prstTxWarp>
            </a:bodyPr>
            <a:lstStyle/>
            <a:p>
              <a:endParaRPr lang="en-US" sz="910"/>
            </a:p>
          </p:txBody>
        </p:sp>
      </p:grpSp>
      <p:graphicFrame>
        <p:nvGraphicFramePr>
          <p:cNvPr id="6" name="Object 5">
            <a:extLst>
              <a:ext uri="{FF2B5EF4-FFF2-40B4-BE49-F238E27FC236}">
                <a16:creationId xmlns:a16="http://schemas.microsoft.com/office/drawing/2014/main" id="{2E0FAFE0-77CB-FD76-8F36-68052D6380A5}"/>
              </a:ext>
            </a:extLst>
          </p:cNvPr>
          <p:cNvGraphicFramePr>
            <a:graphicFrameLocks noChangeAspect="1"/>
          </p:cNvGraphicFramePr>
          <p:nvPr>
            <p:extLst>
              <p:ext uri="{D42A27DB-BD31-4B8C-83A1-F6EECF244321}">
                <p14:modId xmlns:p14="http://schemas.microsoft.com/office/powerpoint/2010/main" val="1376439843"/>
              </p:ext>
            </p:extLst>
          </p:nvPr>
        </p:nvGraphicFramePr>
        <p:xfrm>
          <a:off x="567688" y="1178866"/>
          <a:ext cx="4039346" cy="2386640"/>
        </p:xfrm>
        <a:graphic>
          <a:graphicData uri="http://schemas.openxmlformats.org/presentationml/2006/ole">
            <mc:AlternateContent xmlns:mc="http://schemas.openxmlformats.org/markup-compatibility/2006">
              <mc:Choice xmlns:v="urn:schemas-microsoft-com:vml" Requires="v">
                <p:oleObj r:id="rId2" imgW="1179360" imgH="696240" progId="">
                  <p:embed/>
                </p:oleObj>
              </mc:Choice>
              <mc:Fallback>
                <p:oleObj r:id="rId2" imgW="1179360" imgH="696240" progId="">
                  <p:embed/>
                  <p:pic>
                    <p:nvPicPr>
                      <p:cNvPr id="0" name=""/>
                      <p:cNvPicPr/>
                      <p:nvPr/>
                    </p:nvPicPr>
                    <p:blipFill>
                      <a:blip r:embed="rId3"/>
                      <a:stretch>
                        <a:fillRect/>
                      </a:stretch>
                    </p:blipFill>
                    <p:spPr>
                      <a:xfrm>
                        <a:off x="567688" y="1178866"/>
                        <a:ext cx="4039346" cy="2386640"/>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7BB38F0F-3D92-BCDF-874B-0D6A287FA4B3}"/>
              </a:ext>
            </a:extLst>
          </p:cNvPr>
          <p:cNvPicPr>
            <a:picLocks noChangeAspect="1"/>
          </p:cNvPicPr>
          <p:nvPr/>
        </p:nvPicPr>
        <p:blipFill>
          <a:blip r:embed="rId4"/>
          <a:stretch>
            <a:fillRect/>
          </a:stretch>
        </p:blipFill>
        <p:spPr>
          <a:xfrm>
            <a:off x="228993" y="3791009"/>
            <a:ext cx="1071814" cy="784254"/>
          </a:xfrm>
          <a:prstGeom prst="rect">
            <a:avLst/>
          </a:prstGeom>
        </p:spPr>
      </p:pic>
      <p:pic>
        <p:nvPicPr>
          <p:cNvPr id="2052" name="Picture 4" descr="Baku State University logo vector">
            <a:extLst>
              <a:ext uri="{FF2B5EF4-FFF2-40B4-BE49-F238E27FC236}">
                <a16:creationId xmlns:a16="http://schemas.microsoft.com/office/drawing/2014/main" id="{6CD9BB99-611B-0A7B-A0FD-77E1B7D3D1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6402" y="3745635"/>
            <a:ext cx="885996" cy="88599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zerbaijan State University of Economics : Rankings, Fees &amp; Courses Details  | Top Universities">
            <a:extLst>
              <a:ext uri="{FF2B5EF4-FFF2-40B4-BE49-F238E27FC236}">
                <a16:creationId xmlns:a16="http://schemas.microsoft.com/office/drawing/2014/main" id="{06375929-1F75-5CD4-978C-9EC5B523D8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1934" y="3721290"/>
            <a:ext cx="978905" cy="94190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Khazar University | Facebook">
            <a:extLst>
              <a:ext uri="{FF2B5EF4-FFF2-40B4-BE49-F238E27FC236}">
                <a16:creationId xmlns:a16="http://schemas.microsoft.com/office/drawing/2014/main" id="{4A4F8CC8-CD51-E8AF-D4D5-CCD51BD9AE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9888" y="3745635"/>
            <a:ext cx="889952" cy="88599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akhchivan State University in Azerbaijan - Master Degrees">
            <a:extLst>
              <a:ext uri="{FF2B5EF4-FFF2-40B4-BE49-F238E27FC236}">
                <a16:creationId xmlns:a16="http://schemas.microsoft.com/office/drawing/2014/main" id="{A1E9B6CC-239D-0DFD-5982-DF9A5EB353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00989" y="3656723"/>
            <a:ext cx="1070718" cy="100647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Black Sea Universities Network - BSUN Members">
            <a:extLst>
              <a:ext uri="{FF2B5EF4-FFF2-40B4-BE49-F238E27FC236}">
                <a16:creationId xmlns:a16="http://schemas.microsoft.com/office/drawing/2014/main" id="{0227614B-452E-F5FC-DC56-33F262C351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1707" y="3745635"/>
            <a:ext cx="885996" cy="92197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45DDDB5-09DB-78D9-9BBD-B1DEC524769E}"/>
              </a:ext>
            </a:extLst>
          </p:cNvPr>
          <p:cNvSpPr txBox="1"/>
          <p:nvPr/>
        </p:nvSpPr>
        <p:spPr bwMode="gray">
          <a:xfrm>
            <a:off x="5111750" y="1628046"/>
            <a:ext cx="885996" cy="1542089"/>
          </a:xfrm>
          <a:prstGeom prst="rect">
            <a:avLst/>
          </a:prstGeom>
          <a:noFill/>
        </p:spPr>
        <p:txBody>
          <a:bodyPr wrap="square" lIns="0" tIns="0" rIns="0" bIns="0" rtlCol="0">
            <a:spAutoFit/>
          </a:bodyPr>
          <a:lstStyle/>
          <a:p>
            <a:pPr algn="ctr">
              <a:lnSpc>
                <a:spcPct val="110000"/>
              </a:lnSpc>
              <a:spcBef>
                <a:spcPts val="500"/>
              </a:spcBef>
            </a:pPr>
            <a:r>
              <a:rPr lang="en-US" sz="1100" dirty="0">
                <a:latin typeface="Avenir Next LT Pro Light" panose="020B0304020202020204" pitchFamily="34" charset="0"/>
              </a:rPr>
              <a:t>Consistent Commitment to Higher Education Investment</a:t>
            </a:r>
          </a:p>
          <a:p>
            <a:pPr algn="ctr">
              <a:lnSpc>
                <a:spcPct val="110000"/>
              </a:lnSpc>
              <a:spcBef>
                <a:spcPts val="500"/>
              </a:spcBef>
            </a:pPr>
            <a:r>
              <a:rPr lang="en-US" sz="1100" dirty="0">
                <a:latin typeface="Avenir Next LT Pro Light" panose="020B0304020202020204" pitchFamily="34" charset="0"/>
              </a:rPr>
              <a:t>(Note: Data is only pre-pandemic)</a:t>
            </a:r>
          </a:p>
        </p:txBody>
      </p:sp>
    </p:spTree>
    <p:extLst>
      <p:ext uri="{BB962C8B-B14F-4D97-AF65-F5344CB8AC3E}">
        <p14:creationId xmlns:p14="http://schemas.microsoft.com/office/powerpoint/2010/main" val="223197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A0B2C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8599" y="245877"/>
            <a:ext cx="1617992" cy="1193340"/>
          </a:xfrm>
          <a:solidFill>
            <a:schemeClr val="bg1">
              <a:alpha val="60000"/>
            </a:schemeClr>
          </a:solidFill>
        </p:spPr>
        <p:txBody>
          <a:bodyPr/>
          <a:lstStyle/>
          <a:p>
            <a:pPr algn="ctr">
              <a:lnSpc>
                <a:spcPct val="110000"/>
              </a:lnSpc>
            </a:pPr>
            <a:r>
              <a:rPr lang="en-US" sz="2400" dirty="0">
                <a:latin typeface="Avenir Next LT Pro" panose="020B0504020202020204" pitchFamily="34" charset="0"/>
              </a:rPr>
              <a:t>Vision </a:t>
            </a:r>
            <a:br>
              <a:rPr lang="en-US" sz="2400" dirty="0">
                <a:latin typeface="Avenir Next LT Pro" panose="020B0504020202020204" pitchFamily="34" charset="0"/>
              </a:rPr>
            </a:br>
            <a:r>
              <a:rPr lang="en-US" sz="2400" dirty="0">
                <a:latin typeface="Avenir Next LT Pro" panose="020B0504020202020204" pitchFamily="34" charset="0"/>
              </a:rPr>
              <a:t>and Mission</a:t>
            </a:r>
          </a:p>
        </p:txBody>
      </p:sp>
      <p:sp>
        <p:nvSpPr>
          <p:cNvPr id="12" name="Rectangle 11"/>
          <p:cNvSpPr/>
          <p:nvPr/>
        </p:nvSpPr>
        <p:spPr>
          <a:xfrm>
            <a:off x="408599" y="1439217"/>
            <a:ext cx="5683443" cy="3095463"/>
          </a:xfrm>
          <a:prstGeom prst="rect">
            <a:avLst/>
          </a:prstGeom>
          <a:solidFill>
            <a:srgbClr val="509E2F"/>
          </a:solidFill>
          <a:effectLst>
            <a:outerShdw blurRad="50800" dist="38100" dir="2700000" algn="tl" rotWithShape="0">
              <a:prstClr val="black">
                <a:alpha val="40000"/>
              </a:prstClr>
            </a:outerShdw>
          </a:effectLst>
        </p:spPr>
        <p:txBody>
          <a:bodyPr wrap="square">
            <a:spAutoFit/>
          </a:bodyPr>
          <a:lstStyle/>
          <a:p>
            <a:pPr>
              <a:lnSpc>
                <a:spcPct val="150000"/>
              </a:lnSpc>
            </a:pPr>
            <a:r>
              <a:rPr lang="en-US" sz="1200" dirty="0">
                <a:solidFill>
                  <a:schemeClr val="bg1"/>
                </a:solidFill>
                <a:latin typeface="Avenir Next LT Pro Light" panose="020B0304020202020204" pitchFamily="34" charset="0"/>
              </a:rPr>
              <a:t>Implementation of an Azerbaijani Higher Education Peacebuilding Strategy can be found in the confluence of </a:t>
            </a:r>
            <a:r>
              <a:rPr lang="en-US" sz="1200" u="sng" dirty="0">
                <a:solidFill>
                  <a:schemeClr val="bg1"/>
                </a:solidFill>
                <a:latin typeface="Avenir Next LT Pro Light" panose="020B0304020202020204" pitchFamily="34" charset="0"/>
              </a:rPr>
              <a:t>three thematic clusters</a:t>
            </a:r>
            <a:r>
              <a:rPr lang="en-US" sz="1200" dirty="0">
                <a:solidFill>
                  <a:schemeClr val="bg1"/>
                </a:solidFill>
                <a:latin typeface="Avenir Next LT Pro Light" panose="020B0304020202020204" pitchFamily="34" charset="0"/>
              </a:rPr>
              <a:t>: </a:t>
            </a:r>
          </a:p>
          <a:p>
            <a:pPr>
              <a:lnSpc>
                <a:spcPct val="150000"/>
              </a:lnSpc>
            </a:pPr>
            <a:endParaRPr lang="en-US" sz="700" dirty="0">
              <a:solidFill>
                <a:schemeClr val="bg1"/>
              </a:solidFill>
              <a:latin typeface="Avenir Next LT Pro Light" panose="020B0304020202020204" pitchFamily="34" charset="0"/>
            </a:endParaRPr>
          </a:p>
          <a:p>
            <a:pPr marL="548640" lvl="1" indent="-228600">
              <a:lnSpc>
                <a:spcPct val="150000"/>
              </a:lnSpc>
              <a:buFontTx/>
              <a:buAutoNum type="alphaLcParenR"/>
            </a:pPr>
            <a:r>
              <a:rPr lang="en-US" sz="1100" dirty="0">
                <a:solidFill>
                  <a:schemeClr val="bg1"/>
                </a:solidFill>
                <a:latin typeface="Avenir Next LT Pro Light" panose="020B0304020202020204" pitchFamily="34" charset="0"/>
              </a:rPr>
              <a:t>Emphasis on entrepreneurship after higher education abroad through </a:t>
            </a:r>
            <a:r>
              <a:rPr lang="en-US" sz="1100" u="sng" dirty="0">
                <a:solidFill>
                  <a:schemeClr val="bg1"/>
                </a:solidFill>
                <a:latin typeface="Avenir Next LT Pro Light" panose="020B0304020202020204" pitchFamily="34" charset="0"/>
              </a:rPr>
              <a:t>Innovation Hubs</a:t>
            </a:r>
            <a:r>
              <a:rPr lang="en-US" sz="1100" dirty="0">
                <a:solidFill>
                  <a:schemeClr val="bg1"/>
                </a:solidFill>
                <a:latin typeface="Avenir Next LT Pro Light" panose="020B0304020202020204" pitchFamily="34" charset="0"/>
              </a:rPr>
              <a:t> at Azerbaijani universities via a modified American model</a:t>
            </a:r>
          </a:p>
          <a:p>
            <a:pPr marL="548640" lvl="1" indent="-228600">
              <a:lnSpc>
                <a:spcPct val="150000"/>
              </a:lnSpc>
              <a:buFontTx/>
              <a:buAutoNum type="alphaLcParenR"/>
            </a:pPr>
            <a:endParaRPr lang="en-US" sz="800" dirty="0">
              <a:solidFill>
                <a:schemeClr val="bg1"/>
              </a:solidFill>
              <a:latin typeface="Avenir Next LT Pro Light" panose="020B0304020202020204" pitchFamily="34" charset="0"/>
            </a:endParaRPr>
          </a:p>
          <a:p>
            <a:pPr marL="548640" lvl="1" indent="-228600">
              <a:lnSpc>
                <a:spcPct val="150000"/>
              </a:lnSpc>
              <a:buFontTx/>
              <a:buAutoNum type="alphaLcParenR"/>
            </a:pPr>
            <a:r>
              <a:rPr lang="en-US" sz="1100" dirty="0">
                <a:solidFill>
                  <a:schemeClr val="bg1"/>
                </a:solidFill>
                <a:latin typeface="Avenir Next LT Pro Light" panose="020B0304020202020204" pitchFamily="34" charset="0"/>
              </a:rPr>
              <a:t>Developing long-term Higher Education </a:t>
            </a:r>
            <a:r>
              <a:rPr lang="en-US" sz="1100" u="sng" dirty="0">
                <a:solidFill>
                  <a:schemeClr val="bg1"/>
                </a:solidFill>
                <a:latin typeface="Avenir Next LT Pro Light" panose="020B0304020202020204" pitchFamily="34" charset="0"/>
              </a:rPr>
              <a:t>Research Infrastructure</a:t>
            </a:r>
            <a:r>
              <a:rPr lang="en-US" sz="1100" dirty="0">
                <a:solidFill>
                  <a:schemeClr val="bg1"/>
                </a:solidFill>
                <a:latin typeface="Avenir Next LT Pro Light" panose="020B0304020202020204" pitchFamily="34" charset="0"/>
              </a:rPr>
              <a:t> in Azerbaijan (a “Big Bet” perspective)</a:t>
            </a:r>
          </a:p>
          <a:p>
            <a:pPr marL="548640" lvl="1" indent="-228600">
              <a:lnSpc>
                <a:spcPct val="150000"/>
              </a:lnSpc>
              <a:buFontTx/>
              <a:buAutoNum type="alphaLcParenR"/>
            </a:pPr>
            <a:endParaRPr lang="en-US" sz="800" dirty="0">
              <a:solidFill>
                <a:schemeClr val="bg1"/>
              </a:solidFill>
              <a:latin typeface="Avenir Next LT Pro Light" panose="020B0304020202020204" pitchFamily="34" charset="0"/>
            </a:endParaRPr>
          </a:p>
          <a:p>
            <a:pPr marL="548640" lvl="1" indent="-228600">
              <a:lnSpc>
                <a:spcPct val="150000"/>
              </a:lnSpc>
              <a:buAutoNum type="alphaLcParenR"/>
            </a:pPr>
            <a:r>
              <a:rPr lang="en-US" sz="1100" dirty="0">
                <a:solidFill>
                  <a:schemeClr val="bg1"/>
                </a:solidFill>
                <a:latin typeface="Avenir Next LT Pro Light" panose="020B0304020202020204" pitchFamily="34" charset="0"/>
              </a:rPr>
              <a:t>Exhaustive study of education-research-communication infrastructure needed for a dual education-diplomacy role: </a:t>
            </a:r>
          </a:p>
          <a:p>
            <a:pPr marL="925830" lvl="2" indent="-285750">
              <a:lnSpc>
                <a:spcPct val="150000"/>
              </a:lnSpc>
              <a:buFont typeface="+mj-lt"/>
              <a:buAutoNum type="romanLcPeriod"/>
            </a:pPr>
            <a:r>
              <a:rPr lang="en-US" sz="1000" u="sng" dirty="0">
                <a:solidFill>
                  <a:schemeClr val="bg1"/>
                </a:solidFill>
                <a:latin typeface="Avenir Next LT Pro Light" panose="020B0304020202020204" pitchFamily="34" charset="0"/>
              </a:rPr>
              <a:t>Case Study of Qatar Education City and Qatar’s “Soft Power”</a:t>
            </a:r>
            <a:endParaRPr lang="en-US" sz="1000" dirty="0">
              <a:solidFill>
                <a:schemeClr val="bg1"/>
              </a:solidFill>
              <a:latin typeface="Avenir Next LT Pro Light" panose="020B0304020202020204" pitchFamily="34" charset="0"/>
            </a:endParaRPr>
          </a:p>
          <a:p>
            <a:pPr marL="548640" lvl="1" indent="-228600">
              <a:lnSpc>
                <a:spcPct val="150000"/>
              </a:lnSpc>
              <a:buFontTx/>
              <a:buAutoNum type="alphaLcParenR"/>
            </a:pPr>
            <a:endParaRPr lang="en-US" sz="800" dirty="0">
              <a:solidFill>
                <a:schemeClr val="bg1"/>
              </a:solidFill>
              <a:latin typeface="Avenir Next LT Pro Light" panose="020B0304020202020204" pitchFamily="34" charset="0"/>
            </a:endParaRPr>
          </a:p>
        </p:txBody>
      </p:sp>
      <p:pic>
        <p:nvPicPr>
          <p:cNvPr id="1026" name="Picture 2" descr="USA Azerbaijan Flag Loop Background 4K by videofullness | VideoHive">
            <a:extLst>
              <a:ext uri="{FF2B5EF4-FFF2-40B4-BE49-F238E27FC236}">
                <a16:creationId xmlns:a16="http://schemas.microsoft.com/office/drawing/2014/main" id="{10DD9810-04E6-0C06-71AA-B81A49ACCA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6591" y="245876"/>
            <a:ext cx="2079945" cy="11933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116B7767-6C7A-1569-2633-9D8A0BFD7E37}"/>
              </a:ext>
            </a:extLst>
          </p:cNvPr>
          <p:cNvSpPr txBox="1">
            <a:spLocks/>
          </p:cNvSpPr>
          <p:nvPr/>
        </p:nvSpPr>
        <p:spPr bwMode="gray">
          <a:xfrm>
            <a:off x="4106536" y="245877"/>
            <a:ext cx="1985506" cy="1193340"/>
          </a:xfrm>
          <a:prstGeom prst="rect">
            <a:avLst/>
          </a:prstGeom>
          <a:solidFill>
            <a:schemeClr val="bg1">
              <a:alpha val="60000"/>
            </a:schemeClr>
          </a:solidFill>
        </p:spPr>
        <p:txBody>
          <a:bodyPr vert="horz" wrap="square" lIns="0" tIns="0" rIns="0" bIns="0" rtlCol="0" anchor="b">
            <a:spAutoFit/>
          </a:bodyPr>
          <a:lstStyle>
            <a:lvl1pPr algn="l" defTabSz="640080" rtl="0" eaLnBrk="1" latinLnBrk="0" hangingPunct="1">
              <a:lnSpc>
                <a:spcPts val="2000"/>
              </a:lnSpc>
              <a:spcBef>
                <a:spcPct val="0"/>
              </a:spcBef>
              <a:buNone/>
              <a:defRPr sz="1800" b="0" kern="1200" spc="50" baseline="0">
                <a:solidFill>
                  <a:schemeClr val="tx1"/>
                </a:solidFill>
                <a:latin typeface="+mj-lt"/>
                <a:ea typeface="+mj-ea"/>
                <a:cs typeface="+mj-cs"/>
              </a:defRPr>
            </a:lvl1pPr>
          </a:lstStyle>
          <a:p>
            <a:pPr algn="ctr">
              <a:lnSpc>
                <a:spcPct val="110000"/>
              </a:lnSpc>
            </a:pPr>
            <a:r>
              <a:rPr lang="en-US" sz="2400" dirty="0">
                <a:latin typeface="Avenir Next LT Pro" panose="020B0504020202020204" pitchFamily="34" charset="0"/>
              </a:rPr>
              <a:t>@Confluence of </a:t>
            </a:r>
          </a:p>
          <a:p>
            <a:pPr algn="ctr">
              <a:lnSpc>
                <a:spcPct val="110000"/>
              </a:lnSpc>
            </a:pPr>
            <a:r>
              <a:rPr lang="en-US" sz="2400" dirty="0">
                <a:latin typeface="Avenir Next LT Pro" panose="020B0504020202020204" pitchFamily="34" charset="0"/>
              </a:rPr>
              <a:t>Cultures</a:t>
            </a:r>
          </a:p>
        </p:txBody>
      </p:sp>
    </p:spTree>
    <p:extLst>
      <p:ext uri="{BB962C8B-B14F-4D97-AF65-F5344CB8AC3E}">
        <p14:creationId xmlns:p14="http://schemas.microsoft.com/office/powerpoint/2010/main" val="25739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Ministry of Education of Azerbaijan Republic - Crunchbase Company Profile &amp;  Funding">
            <a:extLst>
              <a:ext uri="{FF2B5EF4-FFF2-40B4-BE49-F238E27FC236}">
                <a16:creationId xmlns:a16="http://schemas.microsoft.com/office/drawing/2014/main" id="{E121F72B-7C93-6DB4-599A-FAE77C1D6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4058" y="1598345"/>
            <a:ext cx="888324" cy="900397"/>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p:cNvGrpSpPr/>
          <p:nvPr/>
        </p:nvGrpSpPr>
        <p:grpSpPr>
          <a:xfrm>
            <a:off x="2265368" y="1096992"/>
            <a:ext cx="1865702" cy="1865702"/>
            <a:chOff x="3170172" y="418973"/>
            <a:chExt cx="2668031" cy="2668031"/>
          </a:xfrm>
        </p:grpSpPr>
        <p:sp>
          <p:nvSpPr>
            <p:cNvPr id="33" name="Oval 32"/>
            <p:cNvSpPr/>
            <p:nvPr/>
          </p:nvSpPr>
          <p:spPr>
            <a:xfrm>
              <a:off x="3170172" y="418973"/>
              <a:ext cx="2668031" cy="2668031"/>
            </a:xfrm>
            <a:prstGeom prst="ellipse">
              <a:avLst/>
            </a:prstGeom>
            <a:solidFill>
              <a:schemeClr val="bg1">
                <a:lumMod val="50000"/>
                <a:alpha val="1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10"/>
            </a:p>
          </p:txBody>
        </p:sp>
        <p:grpSp>
          <p:nvGrpSpPr>
            <p:cNvPr id="25" name="Group 24"/>
            <p:cNvGrpSpPr/>
            <p:nvPr/>
          </p:nvGrpSpPr>
          <p:grpSpPr>
            <a:xfrm>
              <a:off x="3524030" y="750227"/>
              <a:ext cx="2205364" cy="2226899"/>
              <a:chOff x="3539901" y="1176184"/>
              <a:chExt cx="2396058" cy="2419456"/>
            </a:xfrm>
          </p:grpSpPr>
          <p:sp>
            <p:nvSpPr>
              <p:cNvPr id="8" name="Arc 7"/>
              <p:cNvSpPr/>
              <p:nvPr/>
            </p:nvSpPr>
            <p:spPr>
              <a:xfrm rot="7200000">
                <a:off x="3578894" y="1251915"/>
                <a:ext cx="2041163" cy="2041163"/>
              </a:xfrm>
              <a:prstGeom prst="arc">
                <a:avLst>
                  <a:gd name="adj1" fmla="val 13037108"/>
                  <a:gd name="adj2" fmla="val 20341672"/>
                </a:avLst>
              </a:prstGeom>
              <a:ln w="307975">
                <a:gradFill flip="none" rotWithShape="1">
                  <a:gsLst>
                    <a:gs pos="58000">
                      <a:schemeClr val="accent4"/>
                    </a:gs>
                    <a:gs pos="93000">
                      <a:schemeClr val="accent4">
                        <a:lumMod val="50000"/>
                      </a:schemeClr>
                    </a:gs>
                  </a:gsLst>
                  <a:lin ang="9000000" scaled="0"/>
                  <a:tileRect/>
                </a:gradFill>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10" dirty="0"/>
              </a:p>
            </p:txBody>
          </p:sp>
          <p:sp>
            <p:nvSpPr>
              <p:cNvPr id="7" name="Arc 6"/>
              <p:cNvSpPr/>
              <p:nvPr/>
            </p:nvSpPr>
            <p:spPr>
              <a:xfrm>
                <a:off x="3578894" y="1251915"/>
                <a:ext cx="2041163" cy="2041163"/>
              </a:xfrm>
              <a:prstGeom prst="arc">
                <a:avLst>
                  <a:gd name="adj1" fmla="val 13124794"/>
                  <a:gd name="adj2" fmla="val 20319424"/>
                </a:avLst>
              </a:prstGeom>
              <a:ln w="307975">
                <a:gradFill flip="none" rotWithShape="1">
                  <a:gsLst>
                    <a:gs pos="58000">
                      <a:schemeClr val="accent1"/>
                    </a:gs>
                    <a:gs pos="93000">
                      <a:schemeClr val="accent1">
                        <a:lumMod val="50000"/>
                      </a:schemeClr>
                    </a:gs>
                  </a:gsLst>
                  <a:lin ang="9000000" scaled="0"/>
                  <a:tileRect/>
                </a:gradFill>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10"/>
              </a:p>
            </p:txBody>
          </p:sp>
          <p:sp>
            <p:nvSpPr>
              <p:cNvPr id="9" name="Arc 8"/>
              <p:cNvSpPr/>
              <p:nvPr/>
            </p:nvSpPr>
            <p:spPr>
              <a:xfrm rot="14400000">
                <a:off x="3578894" y="1251915"/>
                <a:ext cx="2041163" cy="2041163"/>
              </a:xfrm>
              <a:prstGeom prst="arc">
                <a:avLst>
                  <a:gd name="adj1" fmla="val 13009644"/>
                  <a:gd name="adj2" fmla="val 20438234"/>
                </a:avLst>
              </a:prstGeom>
              <a:ln w="307975">
                <a:gradFill flip="none" rotWithShape="1">
                  <a:gsLst>
                    <a:gs pos="58000">
                      <a:schemeClr val="bg2"/>
                    </a:gs>
                    <a:gs pos="93000">
                      <a:schemeClr val="bg2">
                        <a:lumMod val="50000"/>
                      </a:schemeClr>
                    </a:gs>
                  </a:gsLst>
                  <a:lin ang="9000000" scaled="0"/>
                  <a:tileRect/>
                </a:gradFill>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10" dirty="0"/>
              </a:p>
            </p:txBody>
          </p:sp>
          <p:sp>
            <p:nvSpPr>
              <p:cNvPr id="11" name="Isosceles Triangle 10"/>
              <p:cNvSpPr/>
              <p:nvPr/>
            </p:nvSpPr>
            <p:spPr>
              <a:xfrm rot="9936452">
                <a:off x="5181733" y="1772462"/>
                <a:ext cx="754226" cy="496035"/>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10"/>
              </a:p>
            </p:txBody>
          </p:sp>
          <p:sp>
            <p:nvSpPr>
              <p:cNvPr id="12" name="Isosceles Triangle 11"/>
              <p:cNvSpPr/>
              <p:nvPr/>
            </p:nvSpPr>
            <p:spPr>
              <a:xfrm rot="2734381">
                <a:off x="3532432" y="1317404"/>
                <a:ext cx="754226" cy="496035"/>
              </a:xfrm>
              <a:prstGeom prs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10"/>
              </a:p>
            </p:txBody>
          </p:sp>
          <p:sp>
            <p:nvSpPr>
              <p:cNvPr id="14" name="Isosceles Triangle 13"/>
              <p:cNvSpPr/>
              <p:nvPr/>
            </p:nvSpPr>
            <p:spPr>
              <a:xfrm rot="17179612">
                <a:off x="3959243" y="2970509"/>
                <a:ext cx="754226" cy="496036"/>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10"/>
              </a:p>
            </p:txBody>
          </p:sp>
          <p:sp>
            <p:nvSpPr>
              <p:cNvPr id="15" name="TextBox 14"/>
              <p:cNvSpPr txBox="1"/>
              <p:nvPr/>
            </p:nvSpPr>
            <p:spPr>
              <a:xfrm rot="4336820">
                <a:off x="3612244" y="1176183"/>
                <a:ext cx="2093975" cy="2093977"/>
              </a:xfrm>
              <a:prstGeom prst="rect">
                <a:avLst/>
              </a:prstGeom>
              <a:noFill/>
            </p:spPr>
            <p:txBody>
              <a:bodyPr wrap="none" rtlCol="0">
                <a:prstTxWarp prst="textArchDown">
                  <a:avLst/>
                </a:prstTxWarp>
                <a:spAutoFit/>
              </a:bodyPr>
              <a:lstStyle/>
              <a:p>
                <a:pPr algn="ctr"/>
                <a:r>
                  <a:rPr lang="en-US" sz="770" dirty="0"/>
                  <a:t>Innovation</a:t>
                </a:r>
              </a:p>
            </p:txBody>
          </p:sp>
          <p:sp>
            <p:nvSpPr>
              <p:cNvPr id="16" name="TextBox 15"/>
              <p:cNvSpPr txBox="1"/>
              <p:nvPr/>
            </p:nvSpPr>
            <p:spPr>
              <a:xfrm rot="18996785">
                <a:off x="3539901" y="1207952"/>
                <a:ext cx="2093976" cy="2093977"/>
              </a:xfrm>
              <a:prstGeom prst="rect">
                <a:avLst/>
              </a:prstGeom>
              <a:noFill/>
            </p:spPr>
            <p:txBody>
              <a:bodyPr wrap="none" rtlCol="0">
                <a:prstTxWarp prst="textArchDown">
                  <a:avLst/>
                </a:prstTxWarp>
                <a:spAutoFit/>
              </a:bodyPr>
              <a:lstStyle/>
              <a:p>
                <a:pPr algn="ctr"/>
                <a:r>
                  <a:rPr lang="en-US" sz="770" dirty="0">
                    <a:solidFill>
                      <a:schemeClr val="bg1"/>
                    </a:solidFill>
                  </a:rPr>
                  <a:t>Research Infrastructure</a:t>
                </a:r>
              </a:p>
            </p:txBody>
          </p:sp>
          <p:sp>
            <p:nvSpPr>
              <p:cNvPr id="17" name="TextBox 16"/>
              <p:cNvSpPr txBox="1"/>
              <p:nvPr/>
            </p:nvSpPr>
            <p:spPr>
              <a:xfrm rot="1084592">
                <a:off x="3627626" y="1265708"/>
                <a:ext cx="1992856" cy="1992855"/>
              </a:xfrm>
              <a:prstGeom prst="rect">
                <a:avLst/>
              </a:prstGeom>
              <a:noFill/>
            </p:spPr>
            <p:txBody>
              <a:bodyPr wrap="none" rtlCol="0">
                <a:prstTxWarp prst="textArchUp">
                  <a:avLst/>
                </a:prstTxWarp>
                <a:spAutoFit/>
              </a:bodyPr>
              <a:lstStyle/>
              <a:p>
                <a:pPr algn="ctr"/>
                <a:r>
                  <a:rPr lang="en-US" sz="770" dirty="0"/>
                  <a:t>Professional Programs</a:t>
                </a:r>
              </a:p>
            </p:txBody>
          </p:sp>
        </p:grpSp>
      </p:grpSp>
      <p:sp>
        <p:nvSpPr>
          <p:cNvPr id="18" name="TextBox 17"/>
          <p:cNvSpPr txBox="1"/>
          <p:nvPr/>
        </p:nvSpPr>
        <p:spPr>
          <a:xfrm>
            <a:off x="384432" y="3739046"/>
            <a:ext cx="1742427" cy="218521"/>
          </a:xfrm>
          <a:prstGeom prst="rect">
            <a:avLst/>
          </a:prstGeom>
          <a:solidFill>
            <a:schemeClr val="accent1"/>
          </a:solidFill>
        </p:spPr>
        <p:txBody>
          <a:bodyPr wrap="square" lIns="64008" tIns="32004" rIns="64008" bIns="32004" rtlCol="0" anchor="b" anchorCtr="0">
            <a:spAutoFit/>
          </a:bodyPr>
          <a:lstStyle/>
          <a:p>
            <a:r>
              <a:rPr lang="en-US" sz="1000" dirty="0">
                <a:latin typeface="Avenir Next LT Pro Light" panose="020B0304020202020204" pitchFamily="34" charset="0"/>
              </a:rPr>
              <a:t>Professional Programs</a:t>
            </a:r>
          </a:p>
        </p:txBody>
      </p:sp>
      <p:sp>
        <p:nvSpPr>
          <p:cNvPr id="19" name="TextBox 18"/>
          <p:cNvSpPr txBox="1"/>
          <p:nvPr/>
        </p:nvSpPr>
        <p:spPr>
          <a:xfrm>
            <a:off x="385376" y="3957567"/>
            <a:ext cx="1742427" cy="372410"/>
          </a:xfrm>
          <a:prstGeom prst="rect">
            <a:avLst/>
          </a:prstGeom>
          <a:solidFill>
            <a:schemeClr val="accent1">
              <a:alpha val="20000"/>
            </a:schemeClr>
          </a:solidFill>
        </p:spPr>
        <p:txBody>
          <a:bodyPr wrap="square" lIns="64008" tIns="32004" rIns="64008" bIns="32004" rtlCol="0">
            <a:spAutoFit/>
          </a:bodyPr>
          <a:lstStyle/>
          <a:p>
            <a:r>
              <a:rPr lang="en-US" sz="1000" dirty="0">
                <a:latin typeface="Avenir Next LT Pro Light" panose="020B0304020202020204" pitchFamily="34" charset="0"/>
              </a:rPr>
              <a:t>Driven by student demand and local/regional needs</a:t>
            </a:r>
          </a:p>
        </p:txBody>
      </p:sp>
      <p:sp>
        <p:nvSpPr>
          <p:cNvPr id="20" name="TextBox 19"/>
          <p:cNvSpPr txBox="1"/>
          <p:nvPr/>
        </p:nvSpPr>
        <p:spPr>
          <a:xfrm>
            <a:off x="2327006" y="3574770"/>
            <a:ext cx="1742427" cy="218521"/>
          </a:xfrm>
          <a:prstGeom prst="rect">
            <a:avLst/>
          </a:prstGeom>
          <a:solidFill>
            <a:schemeClr val="accent4"/>
          </a:solidFill>
        </p:spPr>
        <p:txBody>
          <a:bodyPr wrap="square" lIns="64008" tIns="32004" rIns="64008" bIns="32004" rtlCol="0" anchor="b" anchorCtr="0">
            <a:spAutoFit/>
          </a:bodyPr>
          <a:lstStyle/>
          <a:p>
            <a:r>
              <a:rPr lang="en-US" sz="1000" dirty="0">
                <a:solidFill>
                  <a:schemeClr val="bg1"/>
                </a:solidFill>
                <a:latin typeface="Avenir Next LT Pro Light" panose="020B0304020202020204" pitchFamily="34" charset="0"/>
              </a:rPr>
              <a:t>Research Infrastructure</a:t>
            </a:r>
          </a:p>
        </p:txBody>
      </p:sp>
      <p:sp>
        <p:nvSpPr>
          <p:cNvPr id="21" name="TextBox 20"/>
          <p:cNvSpPr txBox="1"/>
          <p:nvPr/>
        </p:nvSpPr>
        <p:spPr>
          <a:xfrm>
            <a:off x="2330492" y="3779278"/>
            <a:ext cx="1742427" cy="218521"/>
          </a:xfrm>
          <a:prstGeom prst="rect">
            <a:avLst/>
          </a:prstGeom>
          <a:solidFill>
            <a:schemeClr val="accent4">
              <a:alpha val="20000"/>
            </a:schemeClr>
          </a:solidFill>
        </p:spPr>
        <p:txBody>
          <a:bodyPr wrap="square" lIns="64008" tIns="32004" rIns="64008" bIns="32004" rtlCol="0">
            <a:spAutoFit/>
          </a:bodyPr>
          <a:lstStyle/>
          <a:p>
            <a:r>
              <a:rPr lang="en-US" sz="1000" dirty="0">
                <a:latin typeface="Avenir Next LT Pro Light" panose="020B0304020202020204" pitchFamily="34" charset="0"/>
              </a:rPr>
              <a:t>Data Science focus</a:t>
            </a:r>
          </a:p>
        </p:txBody>
      </p:sp>
      <p:sp>
        <p:nvSpPr>
          <p:cNvPr id="22" name="TextBox 21"/>
          <p:cNvSpPr txBox="1"/>
          <p:nvPr/>
        </p:nvSpPr>
        <p:spPr>
          <a:xfrm>
            <a:off x="4269828" y="3342328"/>
            <a:ext cx="1742427" cy="218521"/>
          </a:xfrm>
          <a:prstGeom prst="rect">
            <a:avLst/>
          </a:prstGeom>
          <a:solidFill>
            <a:schemeClr val="bg2"/>
          </a:solidFill>
        </p:spPr>
        <p:txBody>
          <a:bodyPr wrap="square" lIns="64008" tIns="32004" rIns="64008" bIns="32004" rtlCol="0" anchor="b" anchorCtr="0">
            <a:spAutoFit/>
          </a:bodyPr>
          <a:lstStyle/>
          <a:p>
            <a:r>
              <a:rPr lang="en-US" sz="1000" dirty="0">
                <a:latin typeface="Avenir Next LT Pro Light" panose="020B0304020202020204" pitchFamily="34" charset="0"/>
              </a:rPr>
              <a:t>Post-Graduate Innovation</a:t>
            </a:r>
          </a:p>
        </p:txBody>
      </p:sp>
      <p:sp>
        <p:nvSpPr>
          <p:cNvPr id="23" name="TextBox 22"/>
          <p:cNvSpPr txBox="1"/>
          <p:nvPr/>
        </p:nvSpPr>
        <p:spPr>
          <a:xfrm>
            <a:off x="4270772" y="3560849"/>
            <a:ext cx="1742427" cy="526298"/>
          </a:xfrm>
          <a:prstGeom prst="rect">
            <a:avLst/>
          </a:prstGeom>
          <a:solidFill>
            <a:schemeClr val="bg2">
              <a:alpha val="20000"/>
            </a:schemeClr>
          </a:solidFill>
        </p:spPr>
        <p:txBody>
          <a:bodyPr wrap="square" lIns="64008" tIns="32004" rIns="64008" bIns="32004" rtlCol="0">
            <a:spAutoFit/>
          </a:bodyPr>
          <a:lstStyle/>
          <a:p>
            <a:r>
              <a:rPr lang="en-US" sz="1000" dirty="0">
                <a:latin typeface="Avenir Next LT Pro Light" panose="020B0304020202020204" pitchFamily="34" charset="0"/>
              </a:rPr>
              <a:t>Applying education and research to in-country innovation</a:t>
            </a:r>
          </a:p>
        </p:txBody>
      </p:sp>
      <p:cxnSp>
        <p:nvCxnSpPr>
          <p:cNvPr id="35" name="Elbow Connector 34"/>
          <p:cNvCxnSpPr>
            <a:stCxn id="18" idx="0"/>
            <a:endCxn id="22" idx="0"/>
          </p:cNvCxnSpPr>
          <p:nvPr/>
        </p:nvCxnSpPr>
        <p:spPr>
          <a:xfrm rot="5400000" flipH="1" flipV="1">
            <a:off x="2999985" y="1597989"/>
            <a:ext cx="396718" cy="3885396"/>
          </a:xfrm>
          <a:prstGeom prst="bentConnector3">
            <a:avLst>
              <a:gd name="adj1" fmla="val 157623"/>
            </a:avLst>
          </a:prstGeom>
          <a:noFill/>
          <a:ln w="12700">
            <a:solidFill>
              <a:schemeClr val="bg1">
                <a:lumMod val="50000"/>
                <a:alpha val="45000"/>
              </a:schemeClr>
            </a:solidFill>
          </a:ln>
          <a:effectLst/>
        </p:spPr>
        <p:style>
          <a:lnRef idx="1">
            <a:schemeClr val="accent1"/>
          </a:lnRef>
          <a:fillRef idx="3">
            <a:schemeClr val="accent1"/>
          </a:fillRef>
          <a:effectRef idx="2">
            <a:schemeClr val="accent1"/>
          </a:effectRef>
          <a:fontRef idx="minor">
            <a:schemeClr val="lt1"/>
          </a:fontRef>
        </p:style>
      </p:cxnSp>
      <p:cxnSp>
        <p:nvCxnSpPr>
          <p:cNvPr id="46" name="Straight Connector 45"/>
          <p:cNvCxnSpPr>
            <a:cxnSpLocks/>
            <a:stCxn id="33" idx="4"/>
            <a:endCxn id="20" idx="0"/>
          </p:cNvCxnSpPr>
          <p:nvPr/>
        </p:nvCxnSpPr>
        <p:spPr>
          <a:xfrm>
            <a:off x="3198219" y="2962694"/>
            <a:ext cx="1" cy="612076"/>
          </a:xfrm>
          <a:prstGeom prst="line">
            <a:avLst/>
          </a:prstGeom>
          <a:noFill/>
          <a:ln w="12700">
            <a:solidFill>
              <a:schemeClr val="bg1">
                <a:lumMod val="50000"/>
                <a:alpha val="45000"/>
              </a:schemeClr>
            </a:solidFill>
          </a:ln>
          <a:effectLst/>
        </p:spPr>
        <p:style>
          <a:lnRef idx="1">
            <a:schemeClr val="accent1"/>
          </a:lnRef>
          <a:fillRef idx="3">
            <a:schemeClr val="accent1"/>
          </a:fillRef>
          <a:effectRef idx="2">
            <a:schemeClr val="accent1"/>
          </a:effectRef>
          <a:fontRef idx="minor">
            <a:schemeClr val="lt1"/>
          </a:fontRef>
        </p:style>
      </p:cxnSp>
      <p:sp>
        <p:nvSpPr>
          <p:cNvPr id="56" name="Left Arrow Callout 55"/>
          <p:cNvSpPr/>
          <p:nvPr/>
        </p:nvSpPr>
        <p:spPr>
          <a:xfrm flipH="1">
            <a:off x="385376" y="1545963"/>
            <a:ext cx="1700382" cy="1150251"/>
          </a:xfrm>
          <a:prstGeom prst="leftArrowCallout">
            <a:avLst>
              <a:gd name="adj1" fmla="val 25000"/>
              <a:gd name="adj2" fmla="val 18055"/>
              <a:gd name="adj3" fmla="val 16318"/>
              <a:gd name="adj4" fmla="val 87657"/>
            </a:avLst>
          </a:prstGeom>
          <a:solidFill>
            <a:schemeClr val="bg1">
              <a:lumMod val="5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128016" tIns="128016" rIns="128016" bIns="128016" rtlCol="0" anchor="ctr">
            <a:spAutoFit/>
          </a:bodyPr>
          <a:lstStyle/>
          <a:p>
            <a:pPr>
              <a:lnSpc>
                <a:spcPct val="89000"/>
              </a:lnSpc>
            </a:pPr>
            <a:r>
              <a:rPr lang="en-US" sz="1120" dirty="0">
                <a:solidFill>
                  <a:schemeClr val="tx1"/>
                </a:solidFill>
                <a:latin typeface="Avenir Next LT Pro Light" panose="020B0304020202020204" pitchFamily="34" charset="0"/>
              </a:rPr>
              <a:t>Vision</a:t>
            </a:r>
          </a:p>
          <a:p>
            <a:pPr>
              <a:lnSpc>
                <a:spcPct val="89000"/>
              </a:lnSpc>
            </a:pPr>
            <a:r>
              <a:rPr lang="en-US" sz="770" dirty="0">
                <a:solidFill>
                  <a:schemeClr val="tx1"/>
                </a:solidFill>
                <a:latin typeface="Avenir Next LT Pro Light" panose="020B0304020202020204" pitchFamily="34" charset="0"/>
              </a:rPr>
              <a:t>“Azerbaijan will be a leading institution of higher education the application of Data Science to economic development that enhances regional security.”</a:t>
            </a:r>
          </a:p>
        </p:txBody>
      </p:sp>
      <p:sp>
        <p:nvSpPr>
          <p:cNvPr id="26" name="Title 1"/>
          <p:cNvSpPr txBox="1">
            <a:spLocks/>
          </p:cNvSpPr>
          <p:nvPr/>
        </p:nvSpPr>
        <p:spPr>
          <a:xfrm>
            <a:off x="458565" y="159669"/>
            <a:ext cx="5486400" cy="512961"/>
          </a:xfrm>
          <a:prstGeom prst="rect">
            <a:avLst/>
          </a:prstGeom>
        </p:spPr>
        <p:txBody>
          <a:bodyPr/>
          <a:lstStyle>
            <a:lvl1pPr algn="l" defTabSz="640080" rtl="0" eaLnBrk="1" latinLnBrk="0" hangingPunct="1">
              <a:lnSpc>
                <a:spcPts val="2000"/>
              </a:lnSpc>
              <a:spcBef>
                <a:spcPct val="0"/>
              </a:spcBef>
              <a:buNone/>
              <a:defRPr sz="1800" b="0" kern="1200" spc="50" baseline="0">
                <a:solidFill>
                  <a:schemeClr val="tx1"/>
                </a:solidFill>
                <a:latin typeface="+mj-lt"/>
                <a:ea typeface="+mj-ea"/>
                <a:cs typeface="+mj-cs"/>
              </a:defRPr>
            </a:lvl1pPr>
          </a:lstStyle>
          <a:p>
            <a:pPr algn="ctr">
              <a:lnSpc>
                <a:spcPct val="110000"/>
              </a:lnSpc>
            </a:pPr>
            <a:r>
              <a:rPr lang="en-US" dirty="0">
                <a:latin typeface="Avenir Next LT Pro" panose="020B0504020202020204" pitchFamily="34" charset="0"/>
              </a:rPr>
              <a:t>A vision for “Big Bet” knowledge economy development for Azerbaijan</a:t>
            </a:r>
          </a:p>
        </p:txBody>
      </p:sp>
      <p:sp>
        <p:nvSpPr>
          <p:cNvPr id="37" name="Left Arrow Callout 54">
            <a:extLst>
              <a:ext uri="{FF2B5EF4-FFF2-40B4-BE49-F238E27FC236}">
                <a16:creationId xmlns:a16="http://schemas.microsoft.com/office/drawing/2014/main" id="{AA89F80E-66E7-7F5E-8DF3-19035978533E}"/>
              </a:ext>
            </a:extLst>
          </p:cNvPr>
          <p:cNvSpPr/>
          <p:nvPr/>
        </p:nvSpPr>
        <p:spPr>
          <a:xfrm>
            <a:off x="4323924" y="1383397"/>
            <a:ext cx="1863120" cy="1466684"/>
          </a:xfrm>
          <a:prstGeom prst="leftArrowCallout">
            <a:avLst>
              <a:gd name="adj1" fmla="val 25000"/>
              <a:gd name="adj2" fmla="val 18055"/>
              <a:gd name="adj3" fmla="val 16318"/>
              <a:gd name="adj4" fmla="val 87657"/>
            </a:avLst>
          </a:prstGeom>
          <a:solidFill>
            <a:schemeClr val="bg1">
              <a:lumMod val="5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128016" tIns="128016" rIns="128016" bIns="128016" rtlCol="0" anchor="ctr">
            <a:spAutoFit/>
          </a:bodyPr>
          <a:lstStyle/>
          <a:p>
            <a:pPr>
              <a:lnSpc>
                <a:spcPct val="89000"/>
              </a:lnSpc>
            </a:pPr>
            <a:r>
              <a:rPr lang="en-US" sz="1120" dirty="0">
                <a:solidFill>
                  <a:schemeClr val="tx1"/>
                </a:solidFill>
                <a:latin typeface="Avenir Next LT Pro Light" panose="020B0304020202020204" pitchFamily="34" charset="0"/>
              </a:rPr>
              <a:t>Mission</a:t>
            </a:r>
          </a:p>
          <a:p>
            <a:pPr>
              <a:lnSpc>
                <a:spcPct val="89000"/>
              </a:lnSpc>
            </a:pPr>
            <a:r>
              <a:rPr lang="en-US" sz="770" dirty="0">
                <a:solidFill>
                  <a:schemeClr val="tx1"/>
                </a:solidFill>
                <a:latin typeface="Avenir Next LT Pro Light" panose="020B0304020202020204" pitchFamily="34" charset="0"/>
              </a:rPr>
              <a:t>“Azerbaijan will establish new academic programs that all centralize the principles of data science, supported by an internationally-renowned </a:t>
            </a:r>
            <a:r>
              <a:rPr lang="en-US" sz="770" b="1" dirty="0">
                <a:solidFill>
                  <a:schemeClr val="tx1"/>
                </a:solidFill>
                <a:latin typeface="Avenir Next LT Pro Light" panose="020B0304020202020204" pitchFamily="34" charset="0"/>
              </a:rPr>
              <a:t>Institute for the Advanced Study of Data Realization </a:t>
            </a:r>
            <a:r>
              <a:rPr lang="en-US" sz="770" dirty="0">
                <a:solidFill>
                  <a:schemeClr val="tx1"/>
                </a:solidFill>
                <a:latin typeface="Avenir Next LT Pro Light" panose="020B0304020202020204" pitchFamily="34" charset="0"/>
              </a:rPr>
              <a:t>to study the core problems and solutions to unlock the full potential of this new science.“</a:t>
            </a:r>
          </a:p>
        </p:txBody>
      </p:sp>
    </p:spTree>
    <p:extLst>
      <p:ext uri="{BB962C8B-B14F-4D97-AF65-F5344CB8AC3E}">
        <p14:creationId xmlns:p14="http://schemas.microsoft.com/office/powerpoint/2010/main" val="98461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up)">
                                      <p:cBhvr>
                                        <p:cTn id="17" dur="500"/>
                                        <p:tgtEl>
                                          <p:spTgt spid="35"/>
                                        </p:tgtEl>
                                      </p:cBhvr>
                                    </p:animEffect>
                                  </p:childTnLst>
                                </p:cTn>
                              </p:par>
                              <p:par>
                                <p:cTn id="18" presetID="22" presetClass="entr" presetSubtype="1" fill="hold" nodeType="withEffect">
                                  <p:stCondLst>
                                    <p:cond delay="100"/>
                                  </p:stCondLst>
                                  <p:childTnLst>
                                    <p:set>
                                      <p:cBhvr>
                                        <p:cTn id="19" dur="1" fill="hold">
                                          <p:stCondLst>
                                            <p:cond delay="0"/>
                                          </p:stCondLst>
                                        </p:cTn>
                                        <p:tgtEl>
                                          <p:spTgt spid="46"/>
                                        </p:tgtEl>
                                        <p:attrNameLst>
                                          <p:attrName>style.visibility</p:attrName>
                                        </p:attrNameLst>
                                      </p:cBhvr>
                                      <p:to>
                                        <p:strVal val="visible"/>
                                      </p:to>
                                    </p:set>
                                    <p:animEffect transition="in" filter="wipe(up)">
                                      <p:cBhvr>
                                        <p:cTn id="20" dur="500"/>
                                        <p:tgtEl>
                                          <p:spTgt spid="46"/>
                                        </p:tgtEl>
                                      </p:cBhvr>
                                    </p:animEffect>
                                  </p:childTnLst>
                                </p:cTn>
                              </p:par>
                            </p:childTnLst>
                          </p:cTn>
                        </p:par>
                        <p:par>
                          <p:cTn id="21" fill="hold">
                            <p:stCondLst>
                              <p:cond delay="60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20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20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40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5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AC0C9">
            <a:alpha val="7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799" y="176938"/>
            <a:ext cx="6016833" cy="522644"/>
          </a:xfrm>
        </p:spPr>
        <p:txBody>
          <a:bodyPr/>
          <a:lstStyle/>
          <a:p>
            <a:pPr>
              <a:lnSpc>
                <a:spcPct val="110000"/>
              </a:lnSpc>
            </a:pPr>
            <a:r>
              <a:rPr lang="en-US" sz="1400" dirty="0">
                <a:latin typeface="Avenir Next LT Pro" panose="020B0504020202020204" pitchFamily="34" charset="0"/>
              </a:rPr>
              <a:t>Azerbaijani Graduate Students and international students will be incentivized to in-country through enhanced </a:t>
            </a:r>
            <a:r>
              <a:rPr lang="en-US" b="1" dirty="0">
                <a:latin typeface="Avenir Next LT Pro" panose="020B0504020202020204" pitchFamily="34" charset="0"/>
              </a:rPr>
              <a:t>Innovation Hubs</a:t>
            </a:r>
          </a:p>
        </p:txBody>
      </p:sp>
      <p:sp>
        <p:nvSpPr>
          <p:cNvPr id="6" name="TextBox 5">
            <a:extLst>
              <a:ext uri="{FF2B5EF4-FFF2-40B4-BE49-F238E27FC236}">
                <a16:creationId xmlns:a16="http://schemas.microsoft.com/office/drawing/2014/main" id="{05933598-C01D-2CA3-B60A-61B8DAAD65FA}"/>
              </a:ext>
            </a:extLst>
          </p:cNvPr>
          <p:cNvSpPr txBox="1"/>
          <p:nvPr/>
        </p:nvSpPr>
        <p:spPr bwMode="gray">
          <a:xfrm>
            <a:off x="97495" y="2915035"/>
            <a:ext cx="6187440" cy="1723549"/>
          </a:xfrm>
          <a:prstGeom prst="rect">
            <a:avLst/>
          </a:prstGeom>
          <a:noFill/>
        </p:spPr>
        <p:txBody>
          <a:bodyPr wrap="square" lIns="0" tIns="0" rIns="0" bIns="0" rtlCol="0">
            <a:spAutoFit/>
          </a:bodyPr>
          <a:lstStyle/>
          <a:p>
            <a:pPr algn="l"/>
            <a:r>
              <a:rPr lang="en-US" sz="800" b="0" i="0" dirty="0">
                <a:solidFill>
                  <a:srgbClr val="333333"/>
                </a:solidFill>
                <a:effectLst/>
                <a:latin typeface="Georgia" panose="02040502050405020303" pitchFamily="18" charset="0"/>
              </a:rPr>
              <a:t>The </a:t>
            </a:r>
            <a:r>
              <a:rPr lang="en-US" sz="800" b="0" i="0" u="none" strike="noStrike" dirty="0">
                <a:solidFill>
                  <a:srgbClr val="003891"/>
                </a:solidFill>
                <a:effectLst/>
                <a:latin typeface="Georgia" panose="02040502050405020303" pitchFamily="18" charset="0"/>
                <a:hlinkClick r:id="rId2" tooltip="https://www.nsf.gov/news/special_reports/announcements/082521.jsp"/>
              </a:rPr>
              <a:t>National Science Foundation (NSF) announced this week</a:t>
            </a:r>
            <a:r>
              <a:rPr lang="en-US" sz="800" b="0" i="0" dirty="0">
                <a:solidFill>
                  <a:srgbClr val="333333"/>
                </a:solidFill>
                <a:effectLst/>
                <a:latin typeface="Georgia" panose="02040502050405020303" pitchFamily="18" charset="0"/>
              </a:rPr>
              <a:t> that, as part of its Innovation Corps, (I-Corps™) program, it will establish five I-Corps Hubs. Each hub, funded at $3 million a year for five years for a total of $15 million per hub, will be headed by a lead university and involve an alliance of at least eight universities. While most of the participating institutions are large research universities, two of the hubs also include a Historically Black College and University.</a:t>
            </a:r>
          </a:p>
          <a:p>
            <a:pPr algn="l"/>
            <a:r>
              <a:rPr lang="en-US" sz="800" dirty="0">
                <a:solidFill>
                  <a:srgbClr val="333333"/>
                </a:solidFill>
                <a:latin typeface="Georgia" panose="02040502050405020303" pitchFamily="18" charset="0"/>
              </a:rPr>
              <a:t>              </a:t>
            </a:r>
            <a:r>
              <a:rPr lang="en-US" sz="800" b="0" i="0" dirty="0">
                <a:solidFill>
                  <a:srgbClr val="333333"/>
                </a:solidFill>
                <a:effectLst/>
                <a:latin typeface="Georgia" panose="02040502050405020303" pitchFamily="18" charset="0"/>
              </a:rPr>
              <a:t>The goal of the hubs is to scale up the National Innovation Network and provide experiential entrepreneurial training to academic researchers across all fields of science and engineering.</a:t>
            </a:r>
            <a:r>
              <a:rPr lang="en-US" sz="800" b="1" i="0" dirty="0">
                <a:solidFill>
                  <a:srgbClr val="333333"/>
                </a:solidFill>
                <a:effectLst/>
                <a:latin typeface="Georgia" panose="02040502050405020303" pitchFamily="18" charset="0"/>
              </a:rPr>
              <a:t> The hubs will enable researchers to translate basic research results into products that can be brought to the marketplace.</a:t>
            </a:r>
            <a:r>
              <a:rPr lang="en-US" sz="800" b="0" i="0" dirty="0">
                <a:solidFill>
                  <a:srgbClr val="333333"/>
                </a:solidFill>
                <a:effectLst/>
                <a:latin typeface="Georgia" panose="02040502050405020303" pitchFamily="18" charset="0"/>
              </a:rPr>
              <a:t> According to the NSF news release, the hubs are also expected to “work collaboratively to build and sustain a diverse and inclusive innovation ecosystem throughout the U.S.” </a:t>
            </a:r>
          </a:p>
          <a:p>
            <a:pPr algn="l"/>
            <a:r>
              <a:rPr lang="en-US" sz="800" dirty="0">
                <a:solidFill>
                  <a:srgbClr val="333333"/>
                </a:solidFill>
                <a:latin typeface="Georgia" panose="02040502050405020303" pitchFamily="18" charset="0"/>
              </a:rPr>
              <a:t>              </a:t>
            </a:r>
            <a:r>
              <a:rPr lang="en-US" sz="800" b="0" i="0" dirty="0">
                <a:solidFill>
                  <a:srgbClr val="333333"/>
                </a:solidFill>
                <a:effectLst/>
                <a:latin typeface="Georgia" panose="02040502050405020303" pitchFamily="18" charset="0"/>
              </a:rPr>
              <a:t>"For 10 years, the NSF I-Corps program has been critical to fostering the creative spirit and entrepreneurship that enables NSF-funded research to be translated into new products and services and contribute to the nation's economy," said NSF Deputy Assistant Director for Engineering Linda Blevins. "I am delighted to launch the first of our I-Corps Hubs, which will form the foundation for strengthening and scaling this innovation ecosystem. The I-Corps </a:t>
            </a:r>
            <a:r>
              <a:rPr lang="en-US" sz="800" b="1" i="0" dirty="0">
                <a:solidFill>
                  <a:srgbClr val="333333"/>
                </a:solidFill>
                <a:effectLst/>
                <a:latin typeface="Georgia" panose="02040502050405020303" pitchFamily="18" charset="0"/>
              </a:rPr>
              <a:t>Hubs will bring together diverse scientists and engineers, entrepreneurs, business leaders and industry partners</a:t>
            </a:r>
            <a:r>
              <a:rPr lang="en-US" sz="800" b="0" i="0" dirty="0">
                <a:solidFill>
                  <a:srgbClr val="333333"/>
                </a:solidFill>
                <a:effectLst/>
                <a:latin typeface="Georgia" panose="02040502050405020303" pitchFamily="18" charset="0"/>
              </a:rPr>
              <a:t> from every part of our country, providing everyone with an opportunity to solve key challenges and spur economic growth, including new startups and new jobs."</a:t>
            </a:r>
          </a:p>
        </p:txBody>
      </p:sp>
      <p:pic>
        <p:nvPicPr>
          <p:cNvPr id="8" name="Picture 7">
            <a:extLst>
              <a:ext uri="{FF2B5EF4-FFF2-40B4-BE49-F238E27FC236}">
                <a16:creationId xmlns:a16="http://schemas.microsoft.com/office/drawing/2014/main" id="{4AD63BF6-A342-5F4C-054E-9A8A8C10BEE8}"/>
              </a:ext>
            </a:extLst>
          </p:cNvPr>
          <p:cNvPicPr>
            <a:picLocks noChangeAspect="1"/>
          </p:cNvPicPr>
          <p:nvPr/>
        </p:nvPicPr>
        <p:blipFill>
          <a:blip r:embed="rId3"/>
          <a:stretch>
            <a:fillRect/>
          </a:stretch>
        </p:blipFill>
        <p:spPr>
          <a:xfrm>
            <a:off x="0" y="906698"/>
            <a:ext cx="6400800" cy="1889924"/>
          </a:xfrm>
          <a:prstGeom prst="rect">
            <a:avLst/>
          </a:prstGeom>
        </p:spPr>
      </p:pic>
    </p:spTree>
    <p:extLst>
      <p:ext uri="{BB962C8B-B14F-4D97-AF65-F5344CB8AC3E}">
        <p14:creationId xmlns:p14="http://schemas.microsoft.com/office/powerpoint/2010/main" val="1890471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A0B2C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7035" y="453696"/>
            <a:ext cx="1617992" cy="1193340"/>
          </a:xfrm>
          <a:solidFill>
            <a:schemeClr val="bg1">
              <a:alpha val="60000"/>
            </a:schemeClr>
          </a:solidFill>
        </p:spPr>
        <p:txBody>
          <a:bodyPr/>
          <a:lstStyle/>
          <a:p>
            <a:pPr algn="ctr">
              <a:lnSpc>
                <a:spcPct val="110000"/>
              </a:lnSpc>
            </a:pPr>
            <a:r>
              <a:rPr lang="en-US" sz="2400" dirty="0">
                <a:latin typeface="Avenir Next LT Pro" panose="020B0504020202020204" pitchFamily="34" charset="0"/>
              </a:rPr>
              <a:t>Vision </a:t>
            </a:r>
            <a:br>
              <a:rPr lang="en-US" sz="2400" dirty="0">
                <a:latin typeface="Avenir Next LT Pro" panose="020B0504020202020204" pitchFamily="34" charset="0"/>
              </a:rPr>
            </a:br>
            <a:r>
              <a:rPr lang="en-US" sz="2400" dirty="0">
                <a:latin typeface="Avenir Next LT Pro" panose="020B0504020202020204" pitchFamily="34" charset="0"/>
              </a:rPr>
              <a:t>and Mission</a:t>
            </a:r>
          </a:p>
        </p:txBody>
      </p:sp>
      <p:sp>
        <p:nvSpPr>
          <p:cNvPr id="12" name="Rectangle 11"/>
          <p:cNvSpPr/>
          <p:nvPr/>
        </p:nvSpPr>
        <p:spPr>
          <a:xfrm>
            <a:off x="367035" y="1647036"/>
            <a:ext cx="5683443" cy="2729850"/>
          </a:xfrm>
          <a:prstGeom prst="rect">
            <a:avLst/>
          </a:prstGeom>
          <a:solidFill>
            <a:srgbClr val="509E2F"/>
          </a:solidFill>
          <a:effectLst>
            <a:outerShdw blurRad="50800" dist="38100" dir="2700000" algn="tl" rotWithShape="0">
              <a:prstClr val="black">
                <a:alpha val="40000"/>
              </a:prstClr>
            </a:outerShdw>
          </a:effectLst>
        </p:spPr>
        <p:txBody>
          <a:bodyPr wrap="square">
            <a:spAutoFit/>
          </a:bodyPr>
          <a:lstStyle/>
          <a:p>
            <a:pPr>
              <a:lnSpc>
                <a:spcPct val="150000"/>
              </a:lnSpc>
            </a:pPr>
            <a:r>
              <a:rPr lang="en-US" sz="1200" dirty="0">
                <a:solidFill>
                  <a:schemeClr val="bg1"/>
                </a:solidFill>
                <a:latin typeface="Avenir Next LT Pro Light" panose="020B0304020202020204" pitchFamily="34" charset="0"/>
              </a:rPr>
              <a:t>Azerbaijani Innovation Hubs will extend the mission of commercialization offices already in place in Azerbaijani universities: </a:t>
            </a:r>
          </a:p>
          <a:p>
            <a:pPr>
              <a:lnSpc>
                <a:spcPct val="150000"/>
              </a:lnSpc>
            </a:pPr>
            <a:endParaRPr lang="en-US" sz="700" dirty="0">
              <a:solidFill>
                <a:schemeClr val="bg1"/>
              </a:solidFill>
              <a:latin typeface="Avenir Next LT Pro Light" panose="020B0304020202020204" pitchFamily="34" charset="0"/>
            </a:endParaRPr>
          </a:p>
          <a:p>
            <a:pPr marL="548640" lvl="1" indent="-228600">
              <a:lnSpc>
                <a:spcPct val="150000"/>
              </a:lnSpc>
              <a:buAutoNum type="alphaLcParenR"/>
            </a:pPr>
            <a:r>
              <a:rPr lang="en-US" sz="1050" dirty="0">
                <a:solidFill>
                  <a:schemeClr val="bg1"/>
                </a:solidFill>
                <a:latin typeface="Avenir Next LT Pro Light" panose="020B0304020202020204" pitchFamily="34" charset="0"/>
              </a:rPr>
              <a:t>Provide </a:t>
            </a:r>
            <a:r>
              <a:rPr lang="en-US" sz="1050" u="sng" dirty="0">
                <a:solidFill>
                  <a:schemeClr val="bg1"/>
                </a:solidFill>
                <a:latin typeface="Avenir Next LT Pro Light" panose="020B0304020202020204" pitchFamily="34" charset="0"/>
              </a:rPr>
              <a:t>competitive research grants </a:t>
            </a:r>
            <a:r>
              <a:rPr lang="en-US" sz="1050" dirty="0">
                <a:solidFill>
                  <a:schemeClr val="bg1"/>
                </a:solidFill>
                <a:latin typeface="Avenir Next LT Pro Light" panose="020B0304020202020204" pitchFamily="34" charset="0"/>
              </a:rPr>
              <a:t>to recent graduates for early-stage business / product development</a:t>
            </a:r>
          </a:p>
          <a:p>
            <a:pPr marL="548640" lvl="1" indent="-228600">
              <a:lnSpc>
                <a:spcPct val="150000"/>
              </a:lnSpc>
              <a:buAutoNum type="alphaLcParenR"/>
            </a:pPr>
            <a:endParaRPr lang="en-US" sz="600" dirty="0">
              <a:solidFill>
                <a:schemeClr val="bg1"/>
              </a:solidFill>
              <a:latin typeface="Avenir Next LT Pro Light" panose="020B0304020202020204" pitchFamily="34" charset="0"/>
            </a:endParaRPr>
          </a:p>
          <a:p>
            <a:pPr marL="548640" lvl="1" indent="-228600">
              <a:lnSpc>
                <a:spcPct val="150000"/>
              </a:lnSpc>
              <a:buAutoNum type="alphaLcParenR"/>
            </a:pPr>
            <a:r>
              <a:rPr lang="en-US" sz="1050" u="sng" dirty="0">
                <a:solidFill>
                  <a:schemeClr val="bg1"/>
                </a:solidFill>
                <a:latin typeface="Avenir Next LT Pro Light" panose="020B0304020202020204" pitchFamily="34" charset="0"/>
              </a:rPr>
              <a:t>Technology transfer services </a:t>
            </a:r>
            <a:r>
              <a:rPr lang="en-US" sz="1050" dirty="0">
                <a:solidFill>
                  <a:schemeClr val="bg1"/>
                </a:solidFill>
                <a:latin typeface="Avenir Next LT Pro Light" panose="020B0304020202020204" pitchFamily="34" charset="0"/>
              </a:rPr>
              <a:t>for graduates with more mature, market-ready ideas.</a:t>
            </a:r>
          </a:p>
          <a:p>
            <a:pPr marL="548640" lvl="1" indent="-228600">
              <a:lnSpc>
                <a:spcPct val="150000"/>
              </a:lnSpc>
              <a:buAutoNum type="alphaLcParenR"/>
            </a:pPr>
            <a:endParaRPr lang="en-US" sz="600" dirty="0">
              <a:solidFill>
                <a:schemeClr val="bg1"/>
              </a:solidFill>
              <a:latin typeface="Avenir Next LT Pro Light" panose="020B0304020202020204" pitchFamily="34" charset="0"/>
            </a:endParaRPr>
          </a:p>
          <a:p>
            <a:pPr marL="548640" lvl="1" indent="-228600">
              <a:lnSpc>
                <a:spcPct val="150000"/>
              </a:lnSpc>
              <a:buAutoNum type="alphaLcParenR"/>
            </a:pPr>
            <a:r>
              <a:rPr lang="en-US" sz="1050" dirty="0">
                <a:solidFill>
                  <a:schemeClr val="bg1"/>
                </a:solidFill>
                <a:latin typeface="Avenir Next LT Pro Light" panose="020B0304020202020204" pitchFamily="34" charset="0"/>
              </a:rPr>
              <a:t> </a:t>
            </a:r>
            <a:r>
              <a:rPr lang="en-US" sz="1050" u="sng" dirty="0">
                <a:solidFill>
                  <a:schemeClr val="bg1"/>
                </a:solidFill>
                <a:latin typeface="Avenir Next LT Pro Light" panose="020B0304020202020204" pitchFamily="34" charset="0"/>
              </a:rPr>
              <a:t>Prototyping</a:t>
            </a:r>
            <a:r>
              <a:rPr lang="en-US" sz="1050" dirty="0">
                <a:solidFill>
                  <a:schemeClr val="bg1"/>
                </a:solidFill>
                <a:latin typeface="Avenir Next LT Pro Light" panose="020B0304020202020204" pitchFamily="34" charset="0"/>
              </a:rPr>
              <a:t> services via coders and/or fabrication</a:t>
            </a:r>
          </a:p>
          <a:p>
            <a:pPr marL="548640" lvl="1" indent="-228600">
              <a:lnSpc>
                <a:spcPct val="150000"/>
              </a:lnSpc>
              <a:buAutoNum type="alphaLcParenR"/>
            </a:pPr>
            <a:endParaRPr lang="en-US" sz="600" dirty="0">
              <a:solidFill>
                <a:schemeClr val="bg1"/>
              </a:solidFill>
              <a:latin typeface="Avenir Next LT Pro Light" panose="020B0304020202020204" pitchFamily="34" charset="0"/>
            </a:endParaRPr>
          </a:p>
          <a:p>
            <a:pPr marL="548640" lvl="1" indent="-228600">
              <a:lnSpc>
                <a:spcPct val="150000"/>
              </a:lnSpc>
              <a:buAutoNum type="alphaLcParenR"/>
            </a:pPr>
            <a:r>
              <a:rPr lang="en-US" sz="1050" dirty="0">
                <a:solidFill>
                  <a:schemeClr val="bg1"/>
                </a:solidFill>
                <a:latin typeface="Avenir Next LT Pro Light" panose="020B0304020202020204" pitchFamily="34" charset="0"/>
              </a:rPr>
              <a:t>Facilitate diaspora- and other investor agreements with graduates via a formal </a:t>
            </a:r>
            <a:r>
              <a:rPr lang="en-US" sz="1050" u="sng" dirty="0">
                <a:solidFill>
                  <a:schemeClr val="bg1"/>
                </a:solidFill>
                <a:latin typeface="Avenir Next LT Pro Light" panose="020B0304020202020204" pitchFamily="34" charset="0"/>
              </a:rPr>
              <a:t>development/fundraising</a:t>
            </a:r>
            <a:r>
              <a:rPr lang="en-US" sz="1050" dirty="0">
                <a:solidFill>
                  <a:schemeClr val="bg1"/>
                </a:solidFill>
                <a:latin typeface="Avenir Next LT Pro Light" panose="020B0304020202020204" pitchFamily="34" charset="0"/>
              </a:rPr>
              <a:t> arm of each Innovation Hub</a:t>
            </a:r>
          </a:p>
        </p:txBody>
      </p:sp>
      <p:pic>
        <p:nvPicPr>
          <p:cNvPr id="1026" name="Picture 2" descr="USA Azerbaijan Flag Loop Background 4K by videofullness | VideoHive">
            <a:extLst>
              <a:ext uri="{FF2B5EF4-FFF2-40B4-BE49-F238E27FC236}">
                <a16:creationId xmlns:a16="http://schemas.microsoft.com/office/drawing/2014/main" id="{10DD9810-04E6-0C06-71AA-B81A49ACCA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027" y="453695"/>
            <a:ext cx="2079945" cy="11933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116B7767-6C7A-1569-2633-9D8A0BFD7E37}"/>
              </a:ext>
            </a:extLst>
          </p:cNvPr>
          <p:cNvSpPr txBox="1">
            <a:spLocks/>
          </p:cNvSpPr>
          <p:nvPr/>
        </p:nvSpPr>
        <p:spPr bwMode="gray">
          <a:xfrm>
            <a:off x="4064972" y="453696"/>
            <a:ext cx="1985506" cy="1193340"/>
          </a:xfrm>
          <a:prstGeom prst="rect">
            <a:avLst/>
          </a:prstGeom>
          <a:solidFill>
            <a:schemeClr val="bg1">
              <a:alpha val="60000"/>
            </a:schemeClr>
          </a:solidFill>
        </p:spPr>
        <p:txBody>
          <a:bodyPr vert="horz" wrap="square" lIns="0" tIns="0" rIns="0" bIns="0" rtlCol="0" anchor="b">
            <a:spAutoFit/>
          </a:bodyPr>
          <a:lstStyle>
            <a:lvl1pPr algn="l" defTabSz="640080" rtl="0" eaLnBrk="1" latinLnBrk="0" hangingPunct="1">
              <a:lnSpc>
                <a:spcPts val="2000"/>
              </a:lnSpc>
              <a:spcBef>
                <a:spcPct val="0"/>
              </a:spcBef>
              <a:buNone/>
              <a:defRPr sz="1800" b="0" kern="1200" spc="50" baseline="0">
                <a:solidFill>
                  <a:schemeClr val="tx1"/>
                </a:solidFill>
                <a:latin typeface="+mj-lt"/>
                <a:ea typeface="+mj-ea"/>
                <a:cs typeface="+mj-cs"/>
              </a:defRPr>
            </a:lvl1pPr>
          </a:lstStyle>
          <a:p>
            <a:pPr algn="ctr">
              <a:lnSpc>
                <a:spcPct val="110000"/>
              </a:lnSpc>
            </a:pPr>
            <a:r>
              <a:rPr lang="en-US" sz="2400" dirty="0">
                <a:latin typeface="Avenir Next LT Pro" panose="020B0504020202020204" pitchFamily="34" charset="0"/>
              </a:rPr>
              <a:t>@Confluence of </a:t>
            </a:r>
          </a:p>
          <a:p>
            <a:pPr algn="ctr">
              <a:lnSpc>
                <a:spcPct val="110000"/>
              </a:lnSpc>
            </a:pPr>
            <a:r>
              <a:rPr lang="en-US" sz="2400" dirty="0">
                <a:latin typeface="Avenir Next LT Pro" panose="020B0504020202020204" pitchFamily="34" charset="0"/>
              </a:rPr>
              <a:t>Cultures</a:t>
            </a:r>
          </a:p>
        </p:txBody>
      </p:sp>
    </p:spTree>
    <p:extLst>
      <p:ext uri="{BB962C8B-B14F-4D97-AF65-F5344CB8AC3E}">
        <p14:creationId xmlns:p14="http://schemas.microsoft.com/office/powerpoint/2010/main" val="73584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1CA0E5-F39B-1479-4DBB-5E63E32E0723}"/>
              </a:ext>
            </a:extLst>
          </p:cNvPr>
          <p:cNvSpPr txBox="1"/>
          <p:nvPr/>
        </p:nvSpPr>
        <p:spPr bwMode="gray">
          <a:xfrm>
            <a:off x="0" y="2400300"/>
            <a:ext cx="3195654" cy="2364904"/>
          </a:xfrm>
          <a:prstGeom prst="rect">
            <a:avLst/>
          </a:prstGeom>
          <a:solidFill>
            <a:schemeClr val="bg1"/>
          </a:solidFill>
          <a:ln w="12700">
            <a:noFill/>
            <a:miter lim="800000"/>
          </a:ln>
        </p:spPr>
        <p:txBody>
          <a:bodyPr wrap="square" lIns="137160" tIns="91440" rIns="137160" bIns="0" rtlCol="0">
            <a:noAutofit/>
          </a:bodyPr>
          <a:lstStyle/>
          <a:p>
            <a:pPr>
              <a:lnSpc>
                <a:spcPct val="150000"/>
              </a:lnSpc>
            </a:pPr>
            <a:r>
              <a:rPr lang="en-US" sz="900" u="sng" dirty="0">
                <a:latin typeface="Avenir Next LT Pro Light" panose="020B0304020202020204" pitchFamily="34" charset="0"/>
              </a:rPr>
              <a:t>Modeled after Princeton University’s Institute for Advanced Study (IAS)</a:t>
            </a:r>
            <a:endParaRPr lang="en-US" sz="900" dirty="0">
              <a:latin typeface="Avenir Next LT Pro Light" panose="020B0304020202020204" pitchFamily="34" charset="0"/>
            </a:endParaRPr>
          </a:p>
          <a:p>
            <a:pPr marL="26035" lvl="1">
              <a:lnSpc>
                <a:spcPct val="150000"/>
              </a:lnSpc>
            </a:pPr>
            <a:endParaRPr lang="en-US" sz="800" dirty="0">
              <a:latin typeface="Avenir Next LT Pro Light" panose="020B0304020202020204" pitchFamily="34" charset="0"/>
            </a:endParaRPr>
          </a:p>
          <a:p>
            <a:pPr marL="26035" lvl="1">
              <a:lnSpc>
                <a:spcPct val="150000"/>
              </a:lnSpc>
            </a:pPr>
            <a:r>
              <a:rPr lang="en-US" sz="800" dirty="0">
                <a:latin typeface="Avenir Next LT Pro Light" panose="020B0304020202020204" pitchFamily="34" charset="0"/>
              </a:rPr>
              <a:t>“</a:t>
            </a:r>
            <a:r>
              <a:rPr lang="en-US" sz="800" i="1" dirty="0">
                <a:latin typeface="Avenir Next LT Pro Light" panose="020B0304020202020204" pitchFamily="34" charset="0"/>
              </a:rPr>
              <a:t>The Institute is pledged to assemble a group of scientists and scholars who with their pupils and assistants may devote themselves to the task of pushing beyond the present limits of human knowledge and to training those who may "carry on" in this sense</a:t>
            </a:r>
            <a:r>
              <a:rPr lang="en-US" sz="800" dirty="0">
                <a:latin typeface="Avenir Next LT Pro Light" panose="020B0304020202020204" pitchFamily="34" charset="0"/>
              </a:rPr>
              <a:t>.”</a:t>
            </a:r>
          </a:p>
          <a:p>
            <a:pPr marL="26035" lvl="1">
              <a:lnSpc>
                <a:spcPct val="150000"/>
              </a:lnSpc>
            </a:pPr>
            <a:endParaRPr lang="en-US" sz="800" dirty="0">
              <a:latin typeface="Avenir Next LT Pro Light" panose="020B0304020202020204" pitchFamily="34" charset="0"/>
            </a:endParaRPr>
          </a:p>
          <a:p>
            <a:pPr marL="26035" lvl="1">
              <a:lnSpc>
                <a:spcPct val="150000"/>
              </a:lnSpc>
            </a:pPr>
            <a:r>
              <a:rPr lang="en-US" sz="800" dirty="0">
                <a:latin typeface="Avenir Next LT Pro Light" panose="020B0304020202020204" pitchFamily="34" charset="0"/>
              </a:rPr>
              <a:t>––Mission statement of the IAS by founding Director Abraham Flexner, Organization Meeting, October 10, 1930</a:t>
            </a:r>
          </a:p>
        </p:txBody>
      </p:sp>
      <p:sp>
        <p:nvSpPr>
          <p:cNvPr id="6" name="TextBox 5">
            <a:extLst>
              <a:ext uri="{FF2B5EF4-FFF2-40B4-BE49-F238E27FC236}">
                <a16:creationId xmlns:a16="http://schemas.microsoft.com/office/drawing/2014/main" id="{A25FD126-5FDB-7399-70FD-DEACE5DEF0B4}"/>
              </a:ext>
            </a:extLst>
          </p:cNvPr>
          <p:cNvSpPr txBox="1"/>
          <p:nvPr/>
        </p:nvSpPr>
        <p:spPr bwMode="gray">
          <a:xfrm>
            <a:off x="3195651" y="2553295"/>
            <a:ext cx="3104535" cy="2020938"/>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nSpc>
                <a:spcPct val="150000"/>
              </a:lnSpc>
            </a:pPr>
            <a:r>
              <a:rPr lang="en-US" sz="800" u="sng" dirty="0">
                <a:latin typeface="Avenir Next LT Pro Light" panose="020B0304020202020204" pitchFamily="34" charset="0"/>
              </a:rPr>
              <a:t>From IAS’s website:</a:t>
            </a:r>
          </a:p>
          <a:p>
            <a:pPr>
              <a:lnSpc>
                <a:spcPct val="150000"/>
              </a:lnSpc>
            </a:pPr>
            <a:endParaRPr lang="en-US" sz="800" dirty="0">
              <a:latin typeface="Avenir Next LT Pro Light" panose="020B0304020202020204" pitchFamily="34" charset="0"/>
            </a:endParaRPr>
          </a:p>
          <a:p>
            <a:pPr>
              <a:lnSpc>
                <a:spcPct val="150000"/>
              </a:lnSpc>
            </a:pPr>
            <a:r>
              <a:rPr lang="en-US" sz="800" dirty="0">
                <a:latin typeface="Avenir Next LT Pro Light" panose="020B0304020202020204" pitchFamily="34" charset="0"/>
              </a:rPr>
              <a:t>The Institute for Advanced Study is one of the world’s leading centers for </a:t>
            </a:r>
            <a:r>
              <a:rPr lang="en-US" sz="800" b="1" dirty="0">
                <a:latin typeface="Avenir Next LT Pro Light" panose="020B0304020202020204" pitchFamily="34" charset="0"/>
              </a:rPr>
              <a:t>curiosity-driven basic research</a:t>
            </a:r>
            <a:r>
              <a:rPr lang="en-US" sz="800" dirty="0">
                <a:latin typeface="Avenir Next LT Pro Light" panose="020B0304020202020204" pitchFamily="34" charset="0"/>
              </a:rPr>
              <a:t>. Since 1930, it has served as a model for protecting and promoting independent inquiry, prompting the establishment of similar institutes around the world, and underscoring the importance of academic freedom worldwide. </a:t>
            </a:r>
            <a:r>
              <a:rPr lang="en-US" sz="800" b="1" dirty="0">
                <a:latin typeface="Avenir Next LT Pro Light" panose="020B0304020202020204" pitchFamily="34" charset="0"/>
              </a:rPr>
              <a:t>Current philanthropic support and a reliable stream of endowment-generated revenue allow its permanent international Faculty and visiting researchers.</a:t>
            </a:r>
          </a:p>
          <a:p>
            <a:pPr>
              <a:lnSpc>
                <a:spcPct val="150000"/>
              </a:lnSpc>
            </a:pPr>
            <a:endParaRPr lang="en-US" sz="400" dirty="0">
              <a:latin typeface="Avenir Next LT Pro Light" panose="020B0304020202020204" pitchFamily="34" charset="0"/>
            </a:endParaRPr>
          </a:p>
        </p:txBody>
      </p:sp>
      <p:pic>
        <p:nvPicPr>
          <p:cNvPr id="7170" name="Picture 2" descr="Institute for Advanced Study">
            <a:extLst>
              <a:ext uri="{FF2B5EF4-FFF2-40B4-BE49-F238E27FC236}">
                <a16:creationId xmlns:a16="http://schemas.microsoft.com/office/drawing/2014/main" id="{7C4FF200-FD23-54D8-4D2A-F10646F256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048" b="27409"/>
          <a:stretch/>
        </p:blipFill>
        <p:spPr bwMode="auto">
          <a:xfrm>
            <a:off x="-4747" y="730399"/>
            <a:ext cx="6400800" cy="1699426"/>
          </a:xfrm>
          <a:prstGeom prst="rect">
            <a:avLst/>
          </a:prstGeom>
          <a:gradFill flip="none" rotWithShape="1">
            <a:gsLst>
              <a:gs pos="0">
                <a:schemeClr val="accent1">
                  <a:lumMod val="0"/>
                  <a:lumOff val="100000"/>
                  <a:alpha val="72000"/>
                </a:schemeClr>
              </a:gs>
              <a:gs pos="40000">
                <a:schemeClr val="accent1">
                  <a:lumMod val="0"/>
                  <a:lumOff val="100000"/>
                </a:schemeClr>
              </a:gs>
              <a:gs pos="100000">
                <a:schemeClr val="accent1">
                  <a:lumMod val="100000"/>
                </a:schemeClr>
              </a:gs>
            </a:gsLst>
            <a:path path="circle">
              <a:fillToRect l="50000" t="-80000" r="50000" b="180000"/>
            </a:path>
            <a:tileRect/>
          </a:gradFill>
        </p:spPr>
      </p:pic>
      <p:sp>
        <p:nvSpPr>
          <p:cNvPr id="2" name="Title 1"/>
          <p:cNvSpPr>
            <a:spLocks noGrp="1"/>
          </p:cNvSpPr>
          <p:nvPr>
            <p:ph type="title"/>
          </p:nvPr>
        </p:nvSpPr>
        <p:spPr>
          <a:xfrm>
            <a:off x="344213" y="1098149"/>
            <a:ext cx="5702879" cy="256480"/>
          </a:xfrm>
          <a:solidFill>
            <a:srgbClr val="333E48">
              <a:alpha val="38824"/>
            </a:srgbClr>
          </a:solidFill>
        </p:spPr>
        <p:txBody>
          <a:bodyPr/>
          <a:lstStyle/>
          <a:p>
            <a:pPr algn="ctr"/>
            <a:r>
              <a:rPr lang="en-US" dirty="0">
                <a:solidFill>
                  <a:schemeClr val="bg1"/>
                </a:solidFill>
                <a:latin typeface="Avenir Next LT Pro" panose="020B0504020202020204" pitchFamily="34" charset="0"/>
              </a:rPr>
              <a:t>Institute for the Advanced Study of Data Realization</a:t>
            </a:r>
          </a:p>
        </p:txBody>
      </p:sp>
      <p:sp>
        <p:nvSpPr>
          <p:cNvPr id="7" name="Title 1">
            <a:extLst>
              <a:ext uri="{FF2B5EF4-FFF2-40B4-BE49-F238E27FC236}">
                <a16:creationId xmlns:a16="http://schemas.microsoft.com/office/drawing/2014/main" id="{6EECE22E-77D1-4519-BCBC-4242C5636CA6}"/>
              </a:ext>
            </a:extLst>
          </p:cNvPr>
          <p:cNvSpPr txBox="1">
            <a:spLocks/>
          </p:cNvSpPr>
          <p:nvPr/>
        </p:nvSpPr>
        <p:spPr bwMode="gray">
          <a:xfrm>
            <a:off x="569419" y="144422"/>
            <a:ext cx="5252465" cy="380810"/>
          </a:xfrm>
          <a:prstGeom prst="rect">
            <a:avLst/>
          </a:prstGeom>
          <a:solidFill>
            <a:schemeClr val="bg1">
              <a:alpha val="60000"/>
            </a:schemeClr>
          </a:solidFill>
        </p:spPr>
        <p:txBody>
          <a:bodyPr vert="horz" wrap="square" lIns="0" tIns="0" rIns="0" bIns="0" rtlCol="0" anchor="b">
            <a:spAutoFit/>
          </a:bodyPr>
          <a:lstStyle>
            <a:lvl1pPr algn="l" defTabSz="640080" rtl="0" eaLnBrk="1" latinLnBrk="0" hangingPunct="1">
              <a:lnSpc>
                <a:spcPts val="2000"/>
              </a:lnSpc>
              <a:spcBef>
                <a:spcPct val="0"/>
              </a:spcBef>
              <a:buNone/>
              <a:defRPr sz="1800" b="0" kern="1200" spc="50" baseline="0">
                <a:solidFill>
                  <a:schemeClr val="tx1"/>
                </a:solidFill>
                <a:latin typeface="+mj-lt"/>
                <a:ea typeface="+mj-ea"/>
                <a:cs typeface="+mj-cs"/>
              </a:defRPr>
            </a:lvl1pPr>
          </a:lstStyle>
          <a:p>
            <a:pPr algn="ctr">
              <a:lnSpc>
                <a:spcPct val="110000"/>
              </a:lnSpc>
            </a:pPr>
            <a:r>
              <a:rPr lang="en-US" sz="2400" i="1" dirty="0">
                <a:latin typeface="Avenir Next LT Pro" panose="020B0504020202020204" pitchFamily="34" charset="0"/>
              </a:rPr>
              <a:t>Biggest Bet</a:t>
            </a:r>
            <a:r>
              <a:rPr lang="en-US" sz="2400" dirty="0">
                <a:latin typeface="Avenir Next LT Pro" panose="020B0504020202020204" pitchFamily="34" charset="0"/>
              </a:rPr>
              <a:t>: Research Infrastructure</a:t>
            </a:r>
          </a:p>
        </p:txBody>
      </p:sp>
    </p:spTree>
    <p:extLst>
      <p:ext uri="{BB962C8B-B14F-4D97-AF65-F5344CB8AC3E}">
        <p14:creationId xmlns:p14="http://schemas.microsoft.com/office/powerpoint/2010/main" val="133490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5FD126-5FDB-7399-70FD-DEACE5DEF0B4}"/>
              </a:ext>
            </a:extLst>
          </p:cNvPr>
          <p:cNvSpPr txBox="1"/>
          <p:nvPr/>
        </p:nvSpPr>
        <p:spPr bwMode="gray">
          <a:xfrm>
            <a:off x="4267200" y="148529"/>
            <a:ext cx="2066208" cy="4503541"/>
          </a:xfrm>
          <a:prstGeom prst="rect">
            <a:avLst/>
          </a:prstGeom>
          <a:solidFill>
            <a:schemeClr val="bg1"/>
          </a:solidFill>
        </p:spPr>
        <p:txBody>
          <a:bodyPr wrap="square">
            <a:spAutoFit/>
          </a:bodyPr>
          <a:lstStyle/>
          <a:p>
            <a:pPr>
              <a:lnSpc>
                <a:spcPct val="150000"/>
              </a:lnSpc>
            </a:pPr>
            <a:r>
              <a:rPr lang="en-US" sz="900" u="sng" dirty="0">
                <a:latin typeface="Avenir Next LT Pro Light" panose="020B0304020202020204" pitchFamily="34" charset="0"/>
              </a:rPr>
              <a:t>Top Data Science Research Questions for an IAS-Data of Azerbaijan</a:t>
            </a:r>
          </a:p>
          <a:p>
            <a:pPr>
              <a:lnSpc>
                <a:spcPct val="150000"/>
              </a:lnSpc>
            </a:pPr>
            <a:endParaRPr lang="en-US" sz="900" dirty="0">
              <a:latin typeface="Avenir Next LT Pro Light" panose="020B0304020202020204" pitchFamily="34" charset="0"/>
            </a:endParaRPr>
          </a:p>
          <a:p>
            <a:pPr>
              <a:lnSpc>
                <a:spcPct val="150000"/>
              </a:lnSpc>
            </a:pPr>
            <a:r>
              <a:rPr lang="en-US" sz="900" dirty="0">
                <a:latin typeface="Avenir Next LT Pro Light" panose="020B0304020202020204" pitchFamily="34" charset="0"/>
              </a:rPr>
              <a:t>Scientific Understanding of Deep Learning Algorithms</a:t>
            </a:r>
          </a:p>
          <a:p>
            <a:pPr>
              <a:lnSpc>
                <a:spcPct val="150000"/>
              </a:lnSpc>
            </a:pPr>
            <a:endParaRPr lang="en-US" sz="900" dirty="0">
              <a:latin typeface="Avenir Next LT Pro Light" panose="020B0304020202020204" pitchFamily="34" charset="0"/>
            </a:endParaRPr>
          </a:p>
          <a:p>
            <a:pPr>
              <a:lnSpc>
                <a:spcPct val="150000"/>
              </a:lnSpc>
            </a:pPr>
            <a:r>
              <a:rPr lang="en-US" sz="900" dirty="0">
                <a:latin typeface="Avenir Next LT Pro Light" panose="020B0304020202020204" pitchFamily="34" charset="0"/>
              </a:rPr>
              <a:t>Causal Reasoning in place of unrestrained correlational analysis</a:t>
            </a:r>
          </a:p>
          <a:p>
            <a:pPr>
              <a:lnSpc>
                <a:spcPct val="150000"/>
              </a:lnSpc>
            </a:pPr>
            <a:endParaRPr lang="en-US" sz="900" dirty="0">
              <a:latin typeface="Avenir Next LT Pro Light" panose="020B0304020202020204" pitchFamily="34" charset="0"/>
            </a:endParaRPr>
          </a:p>
          <a:p>
            <a:pPr>
              <a:lnSpc>
                <a:spcPct val="150000"/>
              </a:lnSpc>
            </a:pPr>
            <a:r>
              <a:rPr lang="en-US" sz="900" dirty="0">
                <a:latin typeface="Avenir Next LT Pro Light" panose="020B0304020202020204" pitchFamily="34" charset="0"/>
              </a:rPr>
              <a:t>Integrating Multiple, Heterogeneous Data Sources to bound uncertainty</a:t>
            </a:r>
          </a:p>
          <a:p>
            <a:pPr>
              <a:lnSpc>
                <a:spcPct val="150000"/>
              </a:lnSpc>
            </a:pPr>
            <a:endParaRPr lang="en-US" sz="900" dirty="0">
              <a:latin typeface="Avenir Next LT Pro Light" panose="020B0304020202020204" pitchFamily="34" charset="0"/>
            </a:endParaRPr>
          </a:p>
          <a:p>
            <a:pPr>
              <a:lnSpc>
                <a:spcPct val="150000"/>
              </a:lnSpc>
            </a:pPr>
            <a:r>
              <a:rPr lang="en-US" sz="900" dirty="0">
                <a:latin typeface="Avenir Next LT Pro Light" panose="020B0304020202020204" pitchFamily="34" charset="0"/>
              </a:rPr>
              <a:t>Building Trustworthy AI</a:t>
            </a:r>
          </a:p>
          <a:p>
            <a:pPr>
              <a:lnSpc>
                <a:spcPct val="150000"/>
              </a:lnSpc>
            </a:pPr>
            <a:endParaRPr lang="en-US" sz="900" dirty="0">
              <a:latin typeface="Avenir Next LT Pro Light" panose="020B0304020202020204" pitchFamily="34" charset="0"/>
            </a:endParaRPr>
          </a:p>
          <a:p>
            <a:pPr>
              <a:lnSpc>
                <a:spcPct val="150000"/>
              </a:lnSpc>
            </a:pPr>
            <a:endParaRPr lang="en-US" sz="800" b="0" i="0" dirty="0">
              <a:solidFill>
                <a:srgbClr val="333333"/>
              </a:solidFill>
              <a:effectLst/>
              <a:latin typeface="Avenir Next LT Pro Light" panose="020B0304020202020204" pitchFamily="34" charset="0"/>
            </a:endParaRPr>
          </a:p>
          <a:p>
            <a:pPr>
              <a:lnSpc>
                <a:spcPct val="150000"/>
              </a:lnSpc>
            </a:pPr>
            <a:r>
              <a:rPr lang="en-US" sz="800" b="0" i="0" dirty="0">
                <a:solidFill>
                  <a:srgbClr val="333333"/>
                </a:solidFill>
                <a:effectLst/>
                <a:latin typeface="Avenir Next LT Pro Light" panose="020B0304020202020204" pitchFamily="34" charset="0"/>
              </a:rPr>
              <a:t>From: </a:t>
            </a:r>
          </a:p>
          <a:p>
            <a:pPr>
              <a:lnSpc>
                <a:spcPct val="150000"/>
              </a:lnSpc>
            </a:pPr>
            <a:r>
              <a:rPr lang="en-US" sz="800" b="0" i="0" dirty="0">
                <a:solidFill>
                  <a:srgbClr val="333333"/>
                </a:solidFill>
                <a:effectLst/>
                <a:latin typeface="Avenir Next LT Pro Light" panose="020B0304020202020204" pitchFamily="34" charset="0"/>
              </a:rPr>
              <a:t>Wing, J. M. (2020). Ten Research Challenge Areas in Data Science. Harvard Data Science Review, 2(3). </a:t>
            </a:r>
            <a:r>
              <a:rPr lang="en-US" sz="800" b="0" i="0" dirty="0">
                <a:solidFill>
                  <a:srgbClr val="333333"/>
                </a:solidFill>
                <a:effectLst/>
                <a:latin typeface="Avenir Next LT Pro Light" panose="020B0304020202020204" pitchFamily="34" charset="0"/>
                <a:hlinkClick r:id="rId2"/>
              </a:rPr>
              <a:t>https: //doi.org/10.1162/99608f92.c6577b1f</a:t>
            </a:r>
            <a:endParaRPr lang="en-US" sz="800" dirty="0">
              <a:latin typeface="Avenir Next LT Pro Light" panose="020B0304020202020204" pitchFamily="34" charset="0"/>
            </a:endParaRPr>
          </a:p>
        </p:txBody>
      </p:sp>
      <p:pic>
        <p:nvPicPr>
          <p:cNvPr id="1026" name="Picture 2">
            <a:extLst>
              <a:ext uri="{FF2B5EF4-FFF2-40B4-BE49-F238E27FC236}">
                <a16:creationId xmlns:a16="http://schemas.microsoft.com/office/drawing/2014/main" id="{B3A2FA6F-5AE7-5D61-DF45-71CCBFC99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8465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979222"/>
      </p:ext>
    </p:extLst>
  </p:cSld>
  <p:clrMapOvr>
    <a:masterClrMapping/>
  </p:clrMapOvr>
</p:sld>
</file>

<file path=ppt/theme/theme1.xml><?xml version="1.0" encoding="utf-8"?>
<a:theme xmlns:a="http://schemas.openxmlformats.org/drawingml/2006/main" name="EAB1 On-screen">
  <a:themeElements>
    <a:clrScheme name="EAB Color Palette (2017)">
      <a:dk1>
        <a:srgbClr val="333E48"/>
      </a:dk1>
      <a:lt1>
        <a:srgbClr val="FFFFFF"/>
      </a:lt1>
      <a:dk2>
        <a:srgbClr val="F28B00"/>
      </a:dk2>
      <a:lt2>
        <a:srgbClr val="D6D8DA"/>
      </a:lt2>
      <a:accent1>
        <a:srgbClr val="C4C7CA"/>
      </a:accent1>
      <a:accent2>
        <a:srgbClr val="A0A4A9"/>
      </a:accent2>
      <a:accent3>
        <a:srgbClr val="666E76"/>
      </a:accent3>
      <a:accent4>
        <a:srgbClr val="333E48"/>
      </a:accent4>
      <a:accent5>
        <a:srgbClr val="004A88"/>
      </a:accent5>
      <a:accent6>
        <a:srgbClr val="0070CD"/>
      </a:accent6>
      <a:hlink>
        <a:srgbClr val="0070CD"/>
      </a:hlink>
      <a:folHlink>
        <a:srgbClr val="A0A4A9"/>
      </a:folHlink>
    </a:clrScheme>
    <a:fontScheme name="EAB Font Theme">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2700">
          <a:solidFill>
            <a:schemeClr val="accent3"/>
          </a:solidFill>
          <a:miter lim="800000"/>
        </a:ln>
      </a:spPr>
      <a:bodyPr rot="0" spcFirstLastPara="0" vert="horz" wrap="square" lIns="91440" tIns="45720" rIns="91440" bIns="45720" numCol="1" spcCol="0" rtlCol="0" fromWordArt="0" anchor="t" anchorCtr="0" forceAA="0" compatLnSpc="1">
        <a:prstTxWarp prst="textNoShape">
          <a:avLst/>
        </a:prstTxWarp>
        <a:noAutofit/>
      </a:bodyPr>
      <a:lstStyle>
        <a:defPPr algn="ctr">
          <a:spcBef>
            <a:spcPts val="500"/>
          </a:spcBef>
          <a:defRPr sz="10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3"/>
          </a:solidFill>
          <a:miter lim="800000"/>
          <a:headEnd type="none"/>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spAutoFit/>
      </a:bodyPr>
      <a:lstStyle>
        <a:defPPr>
          <a:spcBef>
            <a:spcPts val="500"/>
          </a:spcBef>
          <a:defRPr sz="900" dirty="0" smtClean="0"/>
        </a:defPPr>
      </a:lstStyle>
    </a:txDef>
  </a:objectDefaults>
  <a:extraClrSchemeLst/>
  <a:custClrLst>
    <a:custClr name="Dark Background">
      <a:srgbClr val="003D70"/>
    </a:custClr>
    <a:custClr name="Red">
      <a:srgbClr val="CF102D"/>
    </a:custClr>
    <a:custClr name="Yellow">
      <a:srgbClr val="F6D900"/>
    </a:custClr>
    <a:custClr name="Green">
      <a:srgbClr val="7FCB3B"/>
    </a:custClr>
    <a:custClr name="Purple">
      <a:srgbClr val="8B4BB3"/>
    </a:custClr>
    <a:custClr name="Light Blue">
      <a:srgbClr val="23B1F1"/>
    </a:custClr>
    <a:custClr name="Teal">
      <a:srgbClr val="35BDCB"/>
    </a:custClr>
    <a:custClr name="Not Used">
      <a:srgbClr val="FFFFFF"/>
    </a:custClr>
    <a:custClr name="Not Used">
      <a:srgbClr val="FFFFFF"/>
    </a:custClr>
    <a:custClr name="Not Used">
      <a:srgbClr val="FFFFFF"/>
    </a:custClr>
    <a:custClr name="Not Used">
      <a:srgbClr val="FFFFFF"/>
    </a:custClr>
    <a:custClr name="Red Tint">
      <a:srgbClr val="F47A74"/>
    </a:custClr>
    <a:custClr name="Yellow Tint">
      <a:srgbClr val="FFEE6D"/>
    </a:custClr>
    <a:custClr name="Green Tint">
      <a:srgbClr val="B0DF85"/>
    </a:custClr>
    <a:custClr name="Purple Tint">
      <a:srgbClr val="BD98D4"/>
    </a:custClr>
    <a:custClr name="Light Blue Tint">
      <a:srgbClr val="92D8F8"/>
    </a:custClr>
    <a:custClr name="Teal Tint">
      <a:srgbClr val="91DBE3"/>
    </a:custClr>
    <a:custClr name="Not Used">
      <a:srgbClr val="FFFFFF"/>
    </a:custClr>
    <a:custClr name="Not Used">
      <a:srgbClr val="FFFFFF"/>
    </a:custClr>
    <a:custClr name="Not Used">
      <a:srgbClr val="FFFFFF"/>
    </a:custClr>
  </a:custClrLst>
  <a:extLst>
    <a:ext uri="{05A4C25C-085E-4340-85A3-A5531E510DB2}">
      <thm15:themeFamily xmlns:thm15="http://schemas.microsoft.com/office/thememl/2012/main" name="EAB-Royall1 On-screen 010117.potm" id="{FA3421AD-84B3-480A-98FC-2E221C0551F9}" vid="{9CA9D71E-AD00-4E60-8321-FE72F75CFF0B}"/>
    </a:ext>
  </a:extLst>
</a:theme>
</file>

<file path=ppt/theme/theme2.xml><?xml version="1.0" encoding="utf-8"?>
<a:theme xmlns:a="http://schemas.openxmlformats.org/drawingml/2006/main" name="Office Theme">
  <a:themeElements>
    <a:clrScheme name="ABC Colors 2011">
      <a:dk1>
        <a:sysClr val="windowText" lastClr="000000"/>
      </a:dk1>
      <a:lt1>
        <a:srgbClr val="FFFFFF"/>
      </a:lt1>
      <a:dk2>
        <a:srgbClr val="CE1126"/>
      </a:dk2>
      <a:lt2>
        <a:srgbClr val="DBE1E5"/>
      </a:lt2>
      <a:accent1>
        <a:srgbClr val="BEC9D0"/>
      </a:accent1>
      <a:accent2>
        <a:srgbClr val="899BA9"/>
      </a:accent2>
      <a:accent3>
        <a:srgbClr val="617685"/>
      </a:accent3>
      <a:accent4>
        <a:srgbClr val="455560"/>
      </a:accent4>
      <a:accent5>
        <a:srgbClr val="000000"/>
      </a:accent5>
      <a:accent6>
        <a:srgbClr val="CE1126"/>
      </a:accent6>
      <a:hlink>
        <a:srgbClr val="548DD4"/>
      </a:hlink>
      <a:folHlink>
        <a:srgbClr val="4F612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1374</Words>
  <Application>Microsoft Office PowerPoint</Application>
  <PresentationFormat>Custom</PresentationFormat>
  <Paragraphs>110</Paragraphs>
  <Slides>12</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12</vt:i4>
      </vt:variant>
    </vt:vector>
  </HeadingPairs>
  <TitlesOfParts>
    <vt:vector size="19" baseType="lpstr">
      <vt:lpstr>Arial</vt:lpstr>
      <vt:lpstr>Avenir Next LT Pro</vt:lpstr>
      <vt:lpstr>Avenir Next LT Pro Light</vt:lpstr>
      <vt:lpstr>Georgia</vt:lpstr>
      <vt:lpstr>Rockwell</vt:lpstr>
      <vt:lpstr>Verdana</vt:lpstr>
      <vt:lpstr>EAB1 On-screen</vt:lpstr>
      <vt:lpstr>PowerPoint Presentation</vt:lpstr>
      <vt:lpstr>PowerPoint Presentation</vt:lpstr>
      <vt:lpstr>Azerbaijan’s Commitment to Higher Education (% Budget, 2006 – 2019, Source = World Bank)</vt:lpstr>
      <vt:lpstr>Vision  and Mission</vt:lpstr>
      <vt:lpstr>PowerPoint Presentation</vt:lpstr>
      <vt:lpstr>Azerbaijani Graduate Students and international students will be incentivized to in-country through enhanced Innovation Hubs</vt:lpstr>
      <vt:lpstr>Vision  and Mission</vt:lpstr>
      <vt:lpstr>Institute for the Advanced Study of Data Realization</vt:lpstr>
      <vt:lpstr>PowerPoint Presentation</vt:lpstr>
      <vt:lpstr>PowerPoint Presentation</vt:lpstr>
      <vt:lpstr>Vision  and Mission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2017-08-07T21:35:22Z</dcterms:created>
  <dcterms:modified xsi:type="dcterms:W3CDTF">2022-06-14T01:00:28Z</dcterms:modified>
</cp:coreProperties>
</file>